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2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3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notesSlides/notesSlide4.xml" ContentType="application/vnd.openxmlformats-officedocument.presentationml.notesSlide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2" r:id="rId4"/>
  </p:sldMasterIdLst>
  <p:notesMasterIdLst>
    <p:notesMasterId r:id="rId59"/>
  </p:notesMasterIdLst>
  <p:handoutMasterIdLst>
    <p:handoutMasterId r:id="rId60"/>
  </p:handoutMasterIdLst>
  <p:sldIdLst>
    <p:sldId id="327" r:id="rId5"/>
    <p:sldId id="330" r:id="rId6"/>
    <p:sldId id="331" r:id="rId7"/>
    <p:sldId id="334" r:id="rId8"/>
    <p:sldId id="335" r:id="rId9"/>
    <p:sldId id="336" r:id="rId10"/>
    <p:sldId id="332" r:id="rId11"/>
    <p:sldId id="337" r:id="rId12"/>
    <p:sldId id="338" r:id="rId13"/>
    <p:sldId id="339" r:id="rId14"/>
    <p:sldId id="298" r:id="rId15"/>
    <p:sldId id="262" r:id="rId16"/>
    <p:sldId id="340" r:id="rId17"/>
    <p:sldId id="263" r:id="rId18"/>
    <p:sldId id="341" r:id="rId19"/>
    <p:sldId id="299" r:id="rId20"/>
    <p:sldId id="302" r:id="rId21"/>
    <p:sldId id="264" r:id="rId22"/>
    <p:sldId id="266" r:id="rId23"/>
    <p:sldId id="265" r:id="rId24"/>
    <p:sldId id="276" r:id="rId25"/>
    <p:sldId id="303" r:id="rId26"/>
    <p:sldId id="293" r:id="rId27"/>
    <p:sldId id="277" r:id="rId28"/>
    <p:sldId id="284" r:id="rId29"/>
    <p:sldId id="269" r:id="rId30"/>
    <p:sldId id="304" r:id="rId31"/>
    <p:sldId id="305" r:id="rId32"/>
    <p:sldId id="307" r:id="rId33"/>
    <p:sldId id="306" r:id="rId34"/>
    <p:sldId id="308" r:id="rId35"/>
    <p:sldId id="270" r:id="rId36"/>
    <p:sldId id="309" r:id="rId37"/>
    <p:sldId id="310" r:id="rId38"/>
    <p:sldId id="311" r:id="rId39"/>
    <p:sldId id="312" r:id="rId40"/>
    <p:sldId id="314" r:id="rId41"/>
    <p:sldId id="313" r:id="rId42"/>
    <p:sldId id="315" r:id="rId43"/>
    <p:sldId id="316" r:id="rId44"/>
    <p:sldId id="317" r:id="rId45"/>
    <p:sldId id="294" r:id="rId46"/>
    <p:sldId id="296" r:id="rId47"/>
    <p:sldId id="318" r:id="rId48"/>
    <p:sldId id="319" r:id="rId49"/>
    <p:sldId id="321" r:id="rId50"/>
    <p:sldId id="322" r:id="rId51"/>
    <p:sldId id="323" r:id="rId52"/>
    <p:sldId id="324" r:id="rId53"/>
    <p:sldId id="288" r:id="rId54"/>
    <p:sldId id="289" r:id="rId55"/>
    <p:sldId id="320" r:id="rId56"/>
    <p:sldId id="274" r:id="rId57"/>
    <p:sldId id="329" r:id="rId58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4F8"/>
    <a:srgbClr val="0948CB"/>
    <a:srgbClr val="0B49CB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69"/>
    <p:restoredTop sz="96327"/>
  </p:normalViewPr>
  <p:slideViewPr>
    <p:cSldViewPr snapToGrid="0" snapToObjects="1">
      <p:cViewPr>
        <p:scale>
          <a:sx n="71" d="100"/>
          <a:sy n="71" d="100"/>
        </p:scale>
        <p:origin x="-120" y="14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microsoft.com/office/2015/10/relationships/revisionInfo" Target="revisionInfo.xml"/><Relationship Id="rId5" Type="http://schemas.openxmlformats.org/officeDocument/2006/relationships/slide" Target="slides/slide1.xml"/><Relationship Id="rId61" Type="http://schemas.openxmlformats.org/officeDocument/2006/relationships/commentAuthors" Target="commentAuthor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handoutMaster" Target="handoutMasters/handoutMaster1.xml"/><Relationship Id="rId65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_rels/data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diagrams/_rels/data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svg"/><Relationship Id="rId1" Type="http://schemas.openxmlformats.org/officeDocument/2006/relationships/image" Target="../media/image24.png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diagrams/_rels/data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svg"/><Relationship Id="rId1" Type="http://schemas.openxmlformats.org/officeDocument/2006/relationships/image" Target="../media/image40.png"/><Relationship Id="rId6" Type="http://schemas.openxmlformats.org/officeDocument/2006/relationships/image" Target="../media/image45.svg"/><Relationship Id="rId5" Type="http://schemas.openxmlformats.org/officeDocument/2006/relationships/image" Target="../media/image44.png"/><Relationship Id="rId4" Type="http://schemas.openxmlformats.org/officeDocument/2006/relationships/image" Target="../media/image43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_rels/drawing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diagrams/_rels/drawing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svg"/><Relationship Id="rId1" Type="http://schemas.openxmlformats.org/officeDocument/2006/relationships/image" Target="../media/image24.png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diagrams/_rels/drawing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svg"/><Relationship Id="rId1" Type="http://schemas.openxmlformats.org/officeDocument/2006/relationships/image" Target="../media/image40.png"/><Relationship Id="rId6" Type="http://schemas.openxmlformats.org/officeDocument/2006/relationships/image" Target="../media/image45.svg"/><Relationship Id="rId5" Type="http://schemas.openxmlformats.org/officeDocument/2006/relationships/image" Target="../media/image44.png"/><Relationship Id="rId4" Type="http://schemas.openxmlformats.org/officeDocument/2006/relationships/image" Target="../media/image4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4D31F23-1368-4F69-8335-23A1755AF12F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2606B9E7-8514-4CE6-908D-92DDDD3FE7E1}">
      <dgm:prSet/>
      <dgm:spPr/>
      <dgm:t>
        <a:bodyPr/>
        <a:lstStyle/>
        <a:p>
          <a:pPr>
            <a:defRPr cap="all"/>
          </a:pPr>
          <a:r>
            <a:rPr lang="en-US"/>
            <a:t>Executive Summary</a:t>
          </a:r>
        </a:p>
      </dgm:t>
    </dgm:pt>
    <dgm:pt modelId="{A2FF13AA-7E5A-468E-BB22-C32884745C10}" type="parTrans" cxnId="{C1BB83C6-8FAB-4491-B9FA-7B96781EC9A0}">
      <dgm:prSet/>
      <dgm:spPr/>
      <dgm:t>
        <a:bodyPr/>
        <a:lstStyle/>
        <a:p>
          <a:endParaRPr lang="en-US"/>
        </a:p>
      </dgm:t>
    </dgm:pt>
    <dgm:pt modelId="{30880127-EB61-4B57-801D-DC3412689FED}" type="sibTrans" cxnId="{C1BB83C6-8FAB-4491-B9FA-7B96781EC9A0}">
      <dgm:prSet/>
      <dgm:spPr/>
      <dgm:t>
        <a:bodyPr/>
        <a:lstStyle/>
        <a:p>
          <a:endParaRPr lang="en-US"/>
        </a:p>
      </dgm:t>
    </dgm:pt>
    <dgm:pt modelId="{23FA144F-D888-4486-9BE9-4D9CC6908299}">
      <dgm:prSet/>
      <dgm:spPr/>
      <dgm:t>
        <a:bodyPr/>
        <a:lstStyle/>
        <a:p>
          <a:pPr>
            <a:defRPr cap="all"/>
          </a:pPr>
          <a:r>
            <a:rPr lang="en-US"/>
            <a:t>Introduction</a:t>
          </a:r>
        </a:p>
      </dgm:t>
    </dgm:pt>
    <dgm:pt modelId="{76C4800B-976B-4D40-8170-50C5C1F264EF}" type="parTrans" cxnId="{8E7DF4AE-D33D-4D5C-8B7F-3A5C70292214}">
      <dgm:prSet/>
      <dgm:spPr/>
      <dgm:t>
        <a:bodyPr/>
        <a:lstStyle/>
        <a:p>
          <a:endParaRPr lang="en-US"/>
        </a:p>
      </dgm:t>
    </dgm:pt>
    <dgm:pt modelId="{DAD6AC4D-F6B5-435D-9197-150D71E5B7FE}" type="sibTrans" cxnId="{8E7DF4AE-D33D-4D5C-8B7F-3A5C70292214}">
      <dgm:prSet/>
      <dgm:spPr/>
      <dgm:t>
        <a:bodyPr/>
        <a:lstStyle/>
        <a:p>
          <a:endParaRPr lang="en-US"/>
        </a:p>
      </dgm:t>
    </dgm:pt>
    <dgm:pt modelId="{4EE0D491-B638-490C-98C9-E3D046DD3C3C}">
      <dgm:prSet/>
      <dgm:spPr/>
      <dgm:t>
        <a:bodyPr/>
        <a:lstStyle/>
        <a:p>
          <a:pPr>
            <a:defRPr cap="all"/>
          </a:pPr>
          <a:r>
            <a:rPr lang="en-US"/>
            <a:t>Methodology</a:t>
          </a:r>
        </a:p>
      </dgm:t>
    </dgm:pt>
    <dgm:pt modelId="{07EEBD26-9A52-4AF5-8EEE-E86660D2AB8F}" type="parTrans" cxnId="{1504AB81-F815-4E81-8EA6-91BECB14C47C}">
      <dgm:prSet/>
      <dgm:spPr/>
      <dgm:t>
        <a:bodyPr/>
        <a:lstStyle/>
        <a:p>
          <a:endParaRPr lang="en-US"/>
        </a:p>
      </dgm:t>
    </dgm:pt>
    <dgm:pt modelId="{C3AB8E3C-B170-48AC-8FB2-74D663194A60}" type="sibTrans" cxnId="{1504AB81-F815-4E81-8EA6-91BECB14C47C}">
      <dgm:prSet/>
      <dgm:spPr/>
      <dgm:t>
        <a:bodyPr/>
        <a:lstStyle/>
        <a:p>
          <a:endParaRPr lang="en-US"/>
        </a:p>
      </dgm:t>
    </dgm:pt>
    <dgm:pt modelId="{44A244E5-0FA4-417F-A264-4D87AED7032E}">
      <dgm:prSet/>
      <dgm:spPr/>
      <dgm:t>
        <a:bodyPr/>
        <a:lstStyle/>
        <a:p>
          <a:pPr>
            <a:defRPr cap="all"/>
          </a:pPr>
          <a:r>
            <a:rPr lang="en-US"/>
            <a:t>Results</a:t>
          </a:r>
        </a:p>
      </dgm:t>
    </dgm:pt>
    <dgm:pt modelId="{8E426109-D532-4964-A7D9-3960ACD0040D}" type="parTrans" cxnId="{0B7F1200-2002-4F76-852B-2DDB9244C4EA}">
      <dgm:prSet/>
      <dgm:spPr/>
      <dgm:t>
        <a:bodyPr/>
        <a:lstStyle/>
        <a:p>
          <a:endParaRPr lang="en-US"/>
        </a:p>
      </dgm:t>
    </dgm:pt>
    <dgm:pt modelId="{D1224BEF-7713-4F3B-B7F0-E1C032981A64}" type="sibTrans" cxnId="{0B7F1200-2002-4F76-852B-2DDB9244C4EA}">
      <dgm:prSet/>
      <dgm:spPr/>
      <dgm:t>
        <a:bodyPr/>
        <a:lstStyle/>
        <a:p>
          <a:endParaRPr lang="en-US"/>
        </a:p>
      </dgm:t>
    </dgm:pt>
    <dgm:pt modelId="{5EAF7A1A-B7D9-4561-975D-52FF151F2F29}">
      <dgm:prSet/>
      <dgm:spPr/>
      <dgm:t>
        <a:bodyPr/>
        <a:lstStyle/>
        <a:p>
          <a:pPr>
            <a:defRPr cap="all"/>
          </a:pPr>
          <a:r>
            <a:rPr lang="en-US"/>
            <a:t>Conclusion</a:t>
          </a:r>
        </a:p>
      </dgm:t>
    </dgm:pt>
    <dgm:pt modelId="{6ACAF56D-AE17-434B-A13E-5048A0296B9D}" type="parTrans" cxnId="{918413CA-4288-4481-82A4-09312CD0EFB6}">
      <dgm:prSet/>
      <dgm:spPr/>
      <dgm:t>
        <a:bodyPr/>
        <a:lstStyle/>
        <a:p>
          <a:endParaRPr lang="en-US"/>
        </a:p>
      </dgm:t>
    </dgm:pt>
    <dgm:pt modelId="{2A8E4577-D4D9-486B-A470-61466C32B4A1}" type="sibTrans" cxnId="{918413CA-4288-4481-82A4-09312CD0EFB6}">
      <dgm:prSet/>
      <dgm:spPr/>
      <dgm:t>
        <a:bodyPr/>
        <a:lstStyle/>
        <a:p>
          <a:endParaRPr lang="en-US"/>
        </a:p>
      </dgm:t>
    </dgm:pt>
    <dgm:pt modelId="{7101E284-0922-451C-8D86-926D87734401}">
      <dgm:prSet/>
      <dgm:spPr/>
      <dgm:t>
        <a:bodyPr/>
        <a:lstStyle/>
        <a:p>
          <a:pPr>
            <a:defRPr cap="all"/>
          </a:pPr>
          <a:r>
            <a:rPr lang="en-US"/>
            <a:t>Appendix</a:t>
          </a:r>
        </a:p>
      </dgm:t>
    </dgm:pt>
    <dgm:pt modelId="{6A20501F-DF59-4352-925E-5A60CFADB955}" type="parTrans" cxnId="{6E3ED0BC-F238-412D-B7F2-190FDB005AFD}">
      <dgm:prSet/>
      <dgm:spPr/>
      <dgm:t>
        <a:bodyPr/>
        <a:lstStyle/>
        <a:p>
          <a:endParaRPr lang="en-US"/>
        </a:p>
      </dgm:t>
    </dgm:pt>
    <dgm:pt modelId="{B8A24A27-CAAF-42D3-A4D7-422FFE3CAEB4}" type="sibTrans" cxnId="{6E3ED0BC-F238-412D-B7F2-190FDB005AFD}">
      <dgm:prSet/>
      <dgm:spPr/>
      <dgm:t>
        <a:bodyPr/>
        <a:lstStyle/>
        <a:p>
          <a:endParaRPr lang="en-US"/>
        </a:p>
      </dgm:t>
    </dgm:pt>
    <dgm:pt modelId="{09ABCA65-F891-401B-9CF9-0A90D68A3F32}" type="pres">
      <dgm:prSet presAssocID="{34D31F23-1368-4F69-8335-23A1755AF12F}" presName="root" presStyleCnt="0">
        <dgm:presLayoutVars>
          <dgm:dir/>
          <dgm:resizeHandles val="exact"/>
        </dgm:presLayoutVars>
      </dgm:prSet>
      <dgm:spPr/>
    </dgm:pt>
    <dgm:pt modelId="{685E254D-D923-40FD-9E85-54464F14C8D1}" type="pres">
      <dgm:prSet presAssocID="{2606B9E7-8514-4CE6-908D-92DDDD3FE7E1}" presName="compNode" presStyleCnt="0"/>
      <dgm:spPr/>
    </dgm:pt>
    <dgm:pt modelId="{374BCAA2-C683-42FE-B874-7EC83D0D0141}" type="pres">
      <dgm:prSet presAssocID="{2606B9E7-8514-4CE6-908D-92DDDD3FE7E1}" presName="iconBgRect" presStyleLbl="bgShp" presStyleIdx="0" presStyleCnt="6"/>
      <dgm:spPr/>
    </dgm:pt>
    <dgm:pt modelId="{D9C6A207-B523-493A-B792-8ECB6CB85A23}" type="pres">
      <dgm:prSet presAssocID="{2606B9E7-8514-4CE6-908D-92DDDD3FE7E1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eploy"/>
        </a:ext>
      </dgm:extLst>
    </dgm:pt>
    <dgm:pt modelId="{7ABB4939-082D-446C-808D-757AE1A59B97}" type="pres">
      <dgm:prSet presAssocID="{2606B9E7-8514-4CE6-908D-92DDDD3FE7E1}" presName="spaceRect" presStyleCnt="0"/>
      <dgm:spPr/>
    </dgm:pt>
    <dgm:pt modelId="{6588B3F0-AC4F-4370-BDCD-676CAC2DFD8D}" type="pres">
      <dgm:prSet presAssocID="{2606B9E7-8514-4CE6-908D-92DDDD3FE7E1}" presName="textRect" presStyleLbl="revTx" presStyleIdx="0" presStyleCnt="6">
        <dgm:presLayoutVars>
          <dgm:chMax val="1"/>
          <dgm:chPref val="1"/>
        </dgm:presLayoutVars>
      </dgm:prSet>
      <dgm:spPr/>
    </dgm:pt>
    <dgm:pt modelId="{340A64F7-8580-4669-A15B-B22D8B728F2E}" type="pres">
      <dgm:prSet presAssocID="{30880127-EB61-4B57-801D-DC3412689FED}" presName="sibTrans" presStyleCnt="0"/>
      <dgm:spPr/>
    </dgm:pt>
    <dgm:pt modelId="{3706693F-F429-400A-8BEF-DA897F07B383}" type="pres">
      <dgm:prSet presAssocID="{23FA144F-D888-4486-9BE9-4D9CC6908299}" presName="compNode" presStyleCnt="0"/>
      <dgm:spPr/>
    </dgm:pt>
    <dgm:pt modelId="{EF98438B-5724-441C-9EB3-5A699A97C1F0}" type="pres">
      <dgm:prSet presAssocID="{23FA144F-D888-4486-9BE9-4D9CC6908299}" presName="iconBgRect" presStyleLbl="bgShp" presStyleIdx="1" presStyleCnt="6"/>
      <dgm:spPr/>
    </dgm:pt>
    <dgm:pt modelId="{3A5CB4C5-3ABD-4456-856B-F9FD1FDB580A}" type="pres">
      <dgm:prSet presAssocID="{23FA144F-D888-4486-9BE9-4D9CC6908299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ke"/>
        </a:ext>
      </dgm:extLst>
    </dgm:pt>
    <dgm:pt modelId="{92FE31EF-F313-4217-A57B-383DF92F2424}" type="pres">
      <dgm:prSet presAssocID="{23FA144F-D888-4486-9BE9-4D9CC6908299}" presName="spaceRect" presStyleCnt="0"/>
      <dgm:spPr/>
    </dgm:pt>
    <dgm:pt modelId="{46CA5774-853B-4919-B6E5-A70B2A15C917}" type="pres">
      <dgm:prSet presAssocID="{23FA144F-D888-4486-9BE9-4D9CC6908299}" presName="textRect" presStyleLbl="revTx" presStyleIdx="1" presStyleCnt="6">
        <dgm:presLayoutVars>
          <dgm:chMax val="1"/>
          <dgm:chPref val="1"/>
        </dgm:presLayoutVars>
      </dgm:prSet>
      <dgm:spPr/>
    </dgm:pt>
    <dgm:pt modelId="{162D83A8-0263-45E4-A4E1-32323BC7FE7F}" type="pres">
      <dgm:prSet presAssocID="{DAD6AC4D-F6B5-435D-9197-150D71E5B7FE}" presName="sibTrans" presStyleCnt="0"/>
      <dgm:spPr/>
    </dgm:pt>
    <dgm:pt modelId="{91149BAB-CCC6-4347-A0FF-48399B5F8376}" type="pres">
      <dgm:prSet presAssocID="{4EE0D491-B638-490C-98C9-E3D046DD3C3C}" presName="compNode" presStyleCnt="0"/>
      <dgm:spPr/>
    </dgm:pt>
    <dgm:pt modelId="{273F53B8-DF96-4F81-9853-0FF98571534B}" type="pres">
      <dgm:prSet presAssocID="{4EE0D491-B638-490C-98C9-E3D046DD3C3C}" presName="iconBgRect" presStyleLbl="bgShp" presStyleIdx="2" presStyleCnt="6"/>
      <dgm:spPr/>
    </dgm:pt>
    <dgm:pt modelId="{9CF9023D-B3B9-4438-B557-D513A3103AA9}" type="pres">
      <dgm:prSet presAssocID="{4EE0D491-B638-490C-98C9-E3D046DD3C3C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pen Enrollment"/>
        </a:ext>
      </dgm:extLst>
    </dgm:pt>
    <dgm:pt modelId="{07CB0CCA-DBEB-4132-9B55-EEA8E83FC4F4}" type="pres">
      <dgm:prSet presAssocID="{4EE0D491-B638-490C-98C9-E3D046DD3C3C}" presName="spaceRect" presStyleCnt="0"/>
      <dgm:spPr/>
    </dgm:pt>
    <dgm:pt modelId="{059D49FC-2148-4077-8C6D-81A1C29C29D0}" type="pres">
      <dgm:prSet presAssocID="{4EE0D491-B638-490C-98C9-E3D046DD3C3C}" presName="textRect" presStyleLbl="revTx" presStyleIdx="2" presStyleCnt="6">
        <dgm:presLayoutVars>
          <dgm:chMax val="1"/>
          <dgm:chPref val="1"/>
        </dgm:presLayoutVars>
      </dgm:prSet>
      <dgm:spPr/>
    </dgm:pt>
    <dgm:pt modelId="{48CD6EC1-822A-480F-8D8A-A1570182FCF2}" type="pres">
      <dgm:prSet presAssocID="{C3AB8E3C-B170-48AC-8FB2-74D663194A60}" presName="sibTrans" presStyleCnt="0"/>
      <dgm:spPr/>
    </dgm:pt>
    <dgm:pt modelId="{2B527F44-2A19-46BD-B9DD-23EA9C8FBE0F}" type="pres">
      <dgm:prSet presAssocID="{44A244E5-0FA4-417F-A264-4D87AED7032E}" presName="compNode" presStyleCnt="0"/>
      <dgm:spPr/>
    </dgm:pt>
    <dgm:pt modelId="{97EC151E-016D-4E37-B7F5-B9988EE20A27}" type="pres">
      <dgm:prSet presAssocID="{44A244E5-0FA4-417F-A264-4D87AED7032E}" presName="iconBgRect" presStyleLbl="bgShp" presStyleIdx="3" presStyleCnt="6"/>
      <dgm:spPr/>
    </dgm:pt>
    <dgm:pt modelId="{330365F6-2896-4A91-9BD8-75830ED8260E}" type="pres">
      <dgm:prSet presAssocID="{44A244E5-0FA4-417F-A264-4D87AED7032E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estionnaire"/>
        </a:ext>
      </dgm:extLst>
    </dgm:pt>
    <dgm:pt modelId="{8966579A-8AC7-4A36-9DCA-D8377A274EF5}" type="pres">
      <dgm:prSet presAssocID="{44A244E5-0FA4-417F-A264-4D87AED7032E}" presName="spaceRect" presStyleCnt="0"/>
      <dgm:spPr/>
    </dgm:pt>
    <dgm:pt modelId="{ED8CF439-1110-4029-966D-7363833D8CFC}" type="pres">
      <dgm:prSet presAssocID="{44A244E5-0FA4-417F-A264-4D87AED7032E}" presName="textRect" presStyleLbl="revTx" presStyleIdx="3" presStyleCnt="6">
        <dgm:presLayoutVars>
          <dgm:chMax val="1"/>
          <dgm:chPref val="1"/>
        </dgm:presLayoutVars>
      </dgm:prSet>
      <dgm:spPr/>
    </dgm:pt>
    <dgm:pt modelId="{6070F4C4-4794-4BAB-BB79-FF9CCC98FAFC}" type="pres">
      <dgm:prSet presAssocID="{D1224BEF-7713-4F3B-B7F0-E1C032981A64}" presName="sibTrans" presStyleCnt="0"/>
      <dgm:spPr/>
    </dgm:pt>
    <dgm:pt modelId="{A0429691-1973-43FB-A4D2-0565111BF6DF}" type="pres">
      <dgm:prSet presAssocID="{5EAF7A1A-B7D9-4561-975D-52FF151F2F29}" presName="compNode" presStyleCnt="0"/>
      <dgm:spPr/>
    </dgm:pt>
    <dgm:pt modelId="{EEB37E55-9BB9-4625-9AF5-BC1AE34C7788}" type="pres">
      <dgm:prSet presAssocID="{5EAF7A1A-B7D9-4561-975D-52FF151F2F29}" presName="iconBgRect" presStyleLbl="bgShp" presStyleIdx="4" presStyleCnt="6"/>
      <dgm:spPr/>
    </dgm:pt>
    <dgm:pt modelId="{75E9E4A3-78AE-4C66-9F30-96139476EF17}" type="pres">
      <dgm:prSet presAssocID="{5EAF7A1A-B7D9-4561-975D-52FF151F2F29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ow"/>
        </a:ext>
      </dgm:extLst>
    </dgm:pt>
    <dgm:pt modelId="{39D6C942-B628-47D8-B415-91BFD570AC45}" type="pres">
      <dgm:prSet presAssocID="{5EAF7A1A-B7D9-4561-975D-52FF151F2F29}" presName="spaceRect" presStyleCnt="0"/>
      <dgm:spPr/>
    </dgm:pt>
    <dgm:pt modelId="{33495DB7-34F2-4B39-97F5-44CCF44FB687}" type="pres">
      <dgm:prSet presAssocID="{5EAF7A1A-B7D9-4561-975D-52FF151F2F29}" presName="textRect" presStyleLbl="revTx" presStyleIdx="4" presStyleCnt="6">
        <dgm:presLayoutVars>
          <dgm:chMax val="1"/>
          <dgm:chPref val="1"/>
        </dgm:presLayoutVars>
      </dgm:prSet>
      <dgm:spPr/>
    </dgm:pt>
    <dgm:pt modelId="{5D53E0D3-B23A-4FB4-812F-26F2063C6A3A}" type="pres">
      <dgm:prSet presAssocID="{2A8E4577-D4D9-486B-A470-61466C32B4A1}" presName="sibTrans" presStyleCnt="0"/>
      <dgm:spPr/>
    </dgm:pt>
    <dgm:pt modelId="{7173D4C1-94F1-4BA2-8E8C-690980FD889C}" type="pres">
      <dgm:prSet presAssocID="{7101E284-0922-451C-8D86-926D87734401}" presName="compNode" presStyleCnt="0"/>
      <dgm:spPr/>
    </dgm:pt>
    <dgm:pt modelId="{B86317BC-1074-4A09-B966-078D0D355D4A}" type="pres">
      <dgm:prSet presAssocID="{7101E284-0922-451C-8D86-926D87734401}" presName="iconBgRect" presStyleLbl="bgShp" presStyleIdx="5" presStyleCnt="6"/>
      <dgm:spPr/>
    </dgm:pt>
    <dgm:pt modelId="{71F75175-940E-449A-A56C-37B9992F6486}" type="pres">
      <dgm:prSet presAssocID="{7101E284-0922-451C-8D86-926D87734401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eted List"/>
        </a:ext>
      </dgm:extLst>
    </dgm:pt>
    <dgm:pt modelId="{BCDBAA5A-875C-4F21-8515-27D42BBD7EF9}" type="pres">
      <dgm:prSet presAssocID="{7101E284-0922-451C-8D86-926D87734401}" presName="spaceRect" presStyleCnt="0"/>
      <dgm:spPr/>
    </dgm:pt>
    <dgm:pt modelId="{56F2017C-3A90-4515-81A0-958693E3F42B}" type="pres">
      <dgm:prSet presAssocID="{7101E284-0922-451C-8D86-926D87734401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0B7F1200-2002-4F76-852B-2DDB9244C4EA}" srcId="{34D31F23-1368-4F69-8335-23A1755AF12F}" destId="{44A244E5-0FA4-417F-A264-4D87AED7032E}" srcOrd="3" destOrd="0" parTransId="{8E426109-D532-4964-A7D9-3960ACD0040D}" sibTransId="{D1224BEF-7713-4F3B-B7F0-E1C032981A64}"/>
    <dgm:cxn modelId="{22058941-E72F-4268-BA21-0B5423CE0A9C}" type="presOf" srcId="{5EAF7A1A-B7D9-4561-975D-52FF151F2F29}" destId="{33495DB7-34F2-4B39-97F5-44CCF44FB687}" srcOrd="0" destOrd="0" presId="urn:microsoft.com/office/officeart/2018/5/layout/IconCircleLabelList"/>
    <dgm:cxn modelId="{DD17804F-96E7-4458-B4CF-72EAB9E90EA0}" type="presOf" srcId="{2606B9E7-8514-4CE6-908D-92DDDD3FE7E1}" destId="{6588B3F0-AC4F-4370-BDCD-676CAC2DFD8D}" srcOrd="0" destOrd="0" presId="urn:microsoft.com/office/officeart/2018/5/layout/IconCircleLabelList"/>
    <dgm:cxn modelId="{1504AB81-F815-4E81-8EA6-91BECB14C47C}" srcId="{34D31F23-1368-4F69-8335-23A1755AF12F}" destId="{4EE0D491-B638-490C-98C9-E3D046DD3C3C}" srcOrd="2" destOrd="0" parTransId="{07EEBD26-9A52-4AF5-8EEE-E86660D2AB8F}" sibTransId="{C3AB8E3C-B170-48AC-8FB2-74D663194A60}"/>
    <dgm:cxn modelId="{34D61C82-58B1-4788-B928-CDA6155C03B5}" type="presOf" srcId="{7101E284-0922-451C-8D86-926D87734401}" destId="{56F2017C-3A90-4515-81A0-958693E3F42B}" srcOrd="0" destOrd="0" presId="urn:microsoft.com/office/officeart/2018/5/layout/IconCircleLabelList"/>
    <dgm:cxn modelId="{8E7DF4AE-D33D-4D5C-8B7F-3A5C70292214}" srcId="{34D31F23-1368-4F69-8335-23A1755AF12F}" destId="{23FA144F-D888-4486-9BE9-4D9CC6908299}" srcOrd="1" destOrd="0" parTransId="{76C4800B-976B-4D40-8170-50C5C1F264EF}" sibTransId="{DAD6AC4D-F6B5-435D-9197-150D71E5B7FE}"/>
    <dgm:cxn modelId="{6E3ED0BC-F238-412D-B7F2-190FDB005AFD}" srcId="{34D31F23-1368-4F69-8335-23A1755AF12F}" destId="{7101E284-0922-451C-8D86-926D87734401}" srcOrd="5" destOrd="0" parTransId="{6A20501F-DF59-4352-925E-5A60CFADB955}" sibTransId="{B8A24A27-CAAF-42D3-A4D7-422FFE3CAEB4}"/>
    <dgm:cxn modelId="{C1BB83C6-8FAB-4491-B9FA-7B96781EC9A0}" srcId="{34D31F23-1368-4F69-8335-23A1755AF12F}" destId="{2606B9E7-8514-4CE6-908D-92DDDD3FE7E1}" srcOrd="0" destOrd="0" parTransId="{A2FF13AA-7E5A-468E-BB22-C32884745C10}" sibTransId="{30880127-EB61-4B57-801D-DC3412689FED}"/>
    <dgm:cxn modelId="{918413CA-4288-4481-82A4-09312CD0EFB6}" srcId="{34D31F23-1368-4F69-8335-23A1755AF12F}" destId="{5EAF7A1A-B7D9-4561-975D-52FF151F2F29}" srcOrd="4" destOrd="0" parTransId="{6ACAF56D-AE17-434B-A13E-5048A0296B9D}" sibTransId="{2A8E4577-D4D9-486B-A470-61466C32B4A1}"/>
    <dgm:cxn modelId="{649C10CC-33F9-4C17-AFEC-5CA8B50D1519}" type="presOf" srcId="{44A244E5-0FA4-417F-A264-4D87AED7032E}" destId="{ED8CF439-1110-4029-966D-7363833D8CFC}" srcOrd="0" destOrd="0" presId="urn:microsoft.com/office/officeart/2018/5/layout/IconCircleLabelList"/>
    <dgm:cxn modelId="{41B0A0D1-7201-4C40-B7F2-5498CCECCBA0}" type="presOf" srcId="{23FA144F-D888-4486-9BE9-4D9CC6908299}" destId="{46CA5774-853B-4919-B6E5-A70B2A15C917}" srcOrd="0" destOrd="0" presId="urn:microsoft.com/office/officeart/2018/5/layout/IconCircleLabelList"/>
    <dgm:cxn modelId="{CE2E2DD4-264D-4B1C-8DDF-F767242806DE}" type="presOf" srcId="{34D31F23-1368-4F69-8335-23A1755AF12F}" destId="{09ABCA65-F891-401B-9CF9-0A90D68A3F32}" srcOrd="0" destOrd="0" presId="urn:microsoft.com/office/officeart/2018/5/layout/IconCircleLabelList"/>
    <dgm:cxn modelId="{F5AB85FC-DBDF-4ECC-AA55-A883CB2E2F84}" type="presOf" srcId="{4EE0D491-B638-490C-98C9-E3D046DD3C3C}" destId="{059D49FC-2148-4077-8C6D-81A1C29C29D0}" srcOrd="0" destOrd="0" presId="urn:microsoft.com/office/officeart/2018/5/layout/IconCircleLabelList"/>
    <dgm:cxn modelId="{DE4C47D2-BF78-435E-ABAC-0E859262DD27}" type="presParOf" srcId="{09ABCA65-F891-401B-9CF9-0A90D68A3F32}" destId="{685E254D-D923-40FD-9E85-54464F14C8D1}" srcOrd="0" destOrd="0" presId="urn:microsoft.com/office/officeart/2018/5/layout/IconCircleLabelList"/>
    <dgm:cxn modelId="{9EFCB077-DD15-45BE-8910-8BA273D11A0A}" type="presParOf" srcId="{685E254D-D923-40FD-9E85-54464F14C8D1}" destId="{374BCAA2-C683-42FE-B874-7EC83D0D0141}" srcOrd="0" destOrd="0" presId="urn:microsoft.com/office/officeart/2018/5/layout/IconCircleLabelList"/>
    <dgm:cxn modelId="{FCE6D6D8-9BAF-4D97-BF90-37C95894D29A}" type="presParOf" srcId="{685E254D-D923-40FD-9E85-54464F14C8D1}" destId="{D9C6A207-B523-493A-B792-8ECB6CB85A23}" srcOrd="1" destOrd="0" presId="urn:microsoft.com/office/officeart/2018/5/layout/IconCircleLabelList"/>
    <dgm:cxn modelId="{A23D1CF3-4BE2-4B97-B34C-29CFD72D5244}" type="presParOf" srcId="{685E254D-D923-40FD-9E85-54464F14C8D1}" destId="{7ABB4939-082D-446C-808D-757AE1A59B97}" srcOrd="2" destOrd="0" presId="urn:microsoft.com/office/officeart/2018/5/layout/IconCircleLabelList"/>
    <dgm:cxn modelId="{BD3ED1E4-7E1B-4267-A46B-F49F3D3C437B}" type="presParOf" srcId="{685E254D-D923-40FD-9E85-54464F14C8D1}" destId="{6588B3F0-AC4F-4370-BDCD-676CAC2DFD8D}" srcOrd="3" destOrd="0" presId="urn:microsoft.com/office/officeart/2018/5/layout/IconCircleLabelList"/>
    <dgm:cxn modelId="{A8E5827B-3CD8-4DF4-9581-61F8F349D7F0}" type="presParOf" srcId="{09ABCA65-F891-401B-9CF9-0A90D68A3F32}" destId="{340A64F7-8580-4669-A15B-B22D8B728F2E}" srcOrd="1" destOrd="0" presId="urn:microsoft.com/office/officeart/2018/5/layout/IconCircleLabelList"/>
    <dgm:cxn modelId="{85C977C9-BC65-4724-B054-D7E63AC0E6B9}" type="presParOf" srcId="{09ABCA65-F891-401B-9CF9-0A90D68A3F32}" destId="{3706693F-F429-400A-8BEF-DA897F07B383}" srcOrd="2" destOrd="0" presId="urn:microsoft.com/office/officeart/2018/5/layout/IconCircleLabelList"/>
    <dgm:cxn modelId="{7ED6BAF9-9956-4348-8374-B77ECF4A4016}" type="presParOf" srcId="{3706693F-F429-400A-8BEF-DA897F07B383}" destId="{EF98438B-5724-441C-9EB3-5A699A97C1F0}" srcOrd="0" destOrd="0" presId="urn:microsoft.com/office/officeart/2018/5/layout/IconCircleLabelList"/>
    <dgm:cxn modelId="{DE3FF659-099B-43E0-BE7A-61FBD336AB0B}" type="presParOf" srcId="{3706693F-F429-400A-8BEF-DA897F07B383}" destId="{3A5CB4C5-3ABD-4456-856B-F9FD1FDB580A}" srcOrd="1" destOrd="0" presId="urn:microsoft.com/office/officeart/2018/5/layout/IconCircleLabelList"/>
    <dgm:cxn modelId="{FF9989F9-73E9-40C9-A02C-D73850D86029}" type="presParOf" srcId="{3706693F-F429-400A-8BEF-DA897F07B383}" destId="{92FE31EF-F313-4217-A57B-383DF92F2424}" srcOrd="2" destOrd="0" presId="urn:microsoft.com/office/officeart/2018/5/layout/IconCircleLabelList"/>
    <dgm:cxn modelId="{6F83A0B6-D034-4DE2-9898-FF83BC697E39}" type="presParOf" srcId="{3706693F-F429-400A-8BEF-DA897F07B383}" destId="{46CA5774-853B-4919-B6E5-A70B2A15C917}" srcOrd="3" destOrd="0" presId="urn:microsoft.com/office/officeart/2018/5/layout/IconCircleLabelList"/>
    <dgm:cxn modelId="{2E85EB16-4FD1-42DD-A4E8-8337B0ED61D6}" type="presParOf" srcId="{09ABCA65-F891-401B-9CF9-0A90D68A3F32}" destId="{162D83A8-0263-45E4-A4E1-32323BC7FE7F}" srcOrd="3" destOrd="0" presId="urn:microsoft.com/office/officeart/2018/5/layout/IconCircleLabelList"/>
    <dgm:cxn modelId="{D3FCF46D-7E5A-48F5-8799-DA107C3C1E75}" type="presParOf" srcId="{09ABCA65-F891-401B-9CF9-0A90D68A3F32}" destId="{91149BAB-CCC6-4347-A0FF-48399B5F8376}" srcOrd="4" destOrd="0" presId="urn:microsoft.com/office/officeart/2018/5/layout/IconCircleLabelList"/>
    <dgm:cxn modelId="{CA072549-D276-4BA3-A4C9-8A98A81A704F}" type="presParOf" srcId="{91149BAB-CCC6-4347-A0FF-48399B5F8376}" destId="{273F53B8-DF96-4F81-9853-0FF98571534B}" srcOrd="0" destOrd="0" presId="urn:microsoft.com/office/officeart/2018/5/layout/IconCircleLabelList"/>
    <dgm:cxn modelId="{330F6739-219F-4786-86D7-5D7CFF1EBE8F}" type="presParOf" srcId="{91149BAB-CCC6-4347-A0FF-48399B5F8376}" destId="{9CF9023D-B3B9-4438-B557-D513A3103AA9}" srcOrd="1" destOrd="0" presId="urn:microsoft.com/office/officeart/2018/5/layout/IconCircleLabelList"/>
    <dgm:cxn modelId="{3F6472A2-84CB-4393-A904-B88BF907784A}" type="presParOf" srcId="{91149BAB-CCC6-4347-A0FF-48399B5F8376}" destId="{07CB0CCA-DBEB-4132-9B55-EEA8E83FC4F4}" srcOrd="2" destOrd="0" presId="urn:microsoft.com/office/officeart/2018/5/layout/IconCircleLabelList"/>
    <dgm:cxn modelId="{0B320360-56F4-40D2-951E-BB00522BD5E3}" type="presParOf" srcId="{91149BAB-CCC6-4347-A0FF-48399B5F8376}" destId="{059D49FC-2148-4077-8C6D-81A1C29C29D0}" srcOrd="3" destOrd="0" presId="urn:microsoft.com/office/officeart/2018/5/layout/IconCircleLabelList"/>
    <dgm:cxn modelId="{C7B7F9C0-CD67-4B9E-AAEF-5E1DDC8D402C}" type="presParOf" srcId="{09ABCA65-F891-401B-9CF9-0A90D68A3F32}" destId="{48CD6EC1-822A-480F-8D8A-A1570182FCF2}" srcOrd="5" destOrd="0" presId="urn:microsoft.com/office/officeart/2018/5/layout/IconCircleLabelList"/>
    <dgm:cxn modelId="{0B1A8862-B99D-4415-87D3-AAE1BF276E58}" type="presParOf" srcId="{09ABCA65-F891-401B-9CF9-0A90D68A3F32}" destId="{2B527F44-2A19-46BD-B9DD-23EA9C8FBE0F}" srcOrd="6" destOrd="0" presId="urn:microsoft.com/office/officeart/2018/5/layout/IconCircleLabelList"/>
    <dgm:cxn modelId="{3493C9FB-E517-4605-8D86-7F3E14C897DE}" type="presParOf" srcId="{2B527F44-2A19-46BD-B9DD-23EA9C8FBE0F}" destId="{97EC151E-016D-4E37-B7F5-B9988EE20A27}" srcOrd="0" destOrd="0" presId="urn:microsoft.com/office/officeart/2018/5/layout/IconCircleLabelList"/>
    <dgm:cxn modelId="{4ADBF54D-8695-436F-BF4C-4136439457A9}" type="presParOf" srcId="{2B527F44-2A19-46BD-B9DD-23EA9C8FBE0F}" destId="{330365F6-2896-4A91-9BD8-75830ED8260E}" srcOrd="1" destOrd="0" presId="urn:microsoft.com/office/officeart/2018/5/layout/IconCircleLabelList"/>
    <dgm:cxn modelId="{EE5B3496-BCD3-4BB6-885C-51A1EEE8ACDD}" type="presParOf" srcId="{2B527F44-2A19-46BD-B9DD-23EA9C8FBE0F}" destId="{8966579A-8AC7-4A36-9DCA-D8377A274EF5}" srcOrd="2" destOrd="0" presId="urn:microsoft.com/office/officeart/2018/5/layout/IconCircleLabelList"/>
    <dgm:cxn modelId="{FDFEF3FE-60C1-4A8C-AC0E-8B6F7BF6370A}" type="presParOf" srcId="{2B527F44-2A19-46BD-B9DD-23EA9C8FBE0F}" destId="{ED8CF439-1110-4029-966D-7363833D8CFC}" srcOrd="3" destOrd="0" presId="urn:microsoft.com/office/officeart/2018/5/layout/IconCircleLabelList"/>
    <dgm:cxn modelId="{A835F64B-7DBC-4C1E-89D9-BA49EB7227C4}" type="presParOf" srcId="{09ABCA65-F891-401B-9CF9-0A90D68A3F32}" destId="{6070F4C4-4794-4BAB-BB79-FF9CCC98FAFC}" srcOrd="7" destOrd="0" presId="urn:microsoft.com/office/officeart/2018/5/layout/IconCircleLabelList"/>
    <dgm:cxn modelId="{8AC25255-9886-4045-BFC4-EA4C16E96EDF}" type="presParOf" srcId="{09ABCA65-F891-401B-9CF9-0A90D68A3F32}" destId="{A0429691-1973-43FB-A4D2-0565111BF6DF}" srcOrd="8" destOrd="0" presId="urn:microsoft.com/office/officeart/2018/5/layout/IconCircleLabelList"/>
    <dgm:cxn modelId="{C15138F5-FB4A-4EDD-B37E-8FDB64456F17}" type="presParOf" srcId="{A0429691-1973-43FB-A4D2-0565111BF6DF}" destId="{EEB37E55-9BB9-4625-9AF5-BC1AE34C7788}" srcOrd="0" destOrd="0" presId="urn:microsoft.com/office/officeart/2018/5/layout/IconCircleLabelList"/>
    <dgm:cxn modelId="{4299D6AA-B67E-40D2-80B6-0B56734F56CF}" type="presParOf" srcId="{A0429691-1973-43FB-A4D2-0565111BF6DF}" destId="{75E9E4A3-78AE-4C66-9F30-96139476EF17}" srcOrd="1" destOrd="0" presId="urn:microsoft.com/office/officeart/2018/5/layout/IconCircleLabelList"/>
    <dgm:cxn modelId="{F5744F85-A4A8-4014-A7D9-210BAC2944D3}" type="presParOf" srcId="{A0429691-1973-43FB-A4D2-0565111BF6DF}" destId="{39D6C942-B628-47D8-B415-91BFD570AC45}" srcOrd="2" destOrd="0" presId="urn:microsoft.com/office/officeart/2018/5/layout/IconCircleLabelList"/>
    <dgm:cxn modelId="{E1F95277-9BCB-49E3-93EF-A79835E37EEB}" type="presParOf" srcId="{A0429691-1973-43FB-A4D2-0565111BF6DF}" destId="{33495DB7-34F2-4B39-97F5-44CCF44FB687}" srcOrd="3" destOrd="0" presId="urn:microsoft.com/office/officeart/2018/5/layout/IconCircleLabelList"/>
    <dgm:cxn modelId="{43ABF32C-B7E8-4144-A694-E0EFF74FEE32}" type="presParOf" srcId="{09ABCA65-F891-401B-9CF9-0A90D68A3F32}" destId="{5D53E0D3-B23A-4FB4-812F-26F2063C6A3A}" srcOrd="9" destOrd="0" presId="urn:microsoft.com/office/officeart/2018/5/layout/IconCircleLabelList"/>
    <dgm:cxn modelId="{9965AF9C-CD38-43D8-AFF1-B5D1A8935417}" type="presParOf" srcId="{09ABCA65-F891-401B-9CF9-0A90D68A3F32}" destId="{7173D4C1-94F1-4BA2-8E8C-690980FD889C}" srcOrd="10" destOrd="0" presId="urn:microsoft.com/office/officeart/2018/5/layout/IconCircleLabelList"/>
    <dgm:cxn modelId="{E95E5ED9-FC17-4C7A-8F91-CE4D400E8154}" type="presParOf" srcId="{7173D4C1-94F1-4BA2-8E8C-690980FD889C}" destId="{B86317BC-1074-4A09-B966-078D0D355D4A}" srcOrd="0" destOrd="0" presId="urn:microsoft.com/office/officeart/2018/5/layout/IconCircleLabelList"/>
    <dgm:cxn modelId="{BBF9B0F3-075A-4FA6-B96A-B15176780E5A}" type="presParOf" srcId="{7173D4C1-94F1-4BA2-8E8C-690980FD889C}" destId="{71F75175-940E-449A-A56C-37B9992F6486}" srcOrd="1" destOrd="0" presId="urn:microsoft.com/office/officeart/2018/5/layout/IconCircleLabelList"/>
    <dgm:cxn modelId="{43470710-9A97-4CC2-A113-43161D1AA1CB}" type="presParOf" srcId="{7173D4C1-94F1-4BA2-8E8C-690980FD889C}" destId="{BCDBAA5A-875C-4F21-8515-27D42BBD7EF9}" srcOrd="2" destOrd="0" presId="urn:microsoft.com/office/officeart/2018/5/layout/IconCircleLabelList"/>
    <dgm:cxn modelId="{0E51A46D-906E-4474-AB0B-E00457E53B43}" type="presParOf" srcId="{7173D4C1-94F1-4BA2-8E8C-690980FD889C}" destId="{56F2017C-3A90-4515-81A0-958693E3F42B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50DF7F8F-BF5C-4D53-8326-B276432D99BF}" type="doc">
      <dgm:prSet loTypeId="urn:microsoft.com/office/officeart/2018/2/layout/IconLabelDescription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9740CE2D-6AC6-4323-BDFF-8DA7A6B5D1F7}">
      <dgm:prSet/>
      <dgm:spPr/>
      <dgm:t>
        <a:bodyPr/>
        <a:lstStyle/>
        <a:p>
          <a:pPr>
            <a:defRPr b="1"/>
          </a:pPr>
          <a:r>
            <a:rPr lang="en-US" b="1"/>
            <a:t>Methodology</a:t>
          </a:r>
          <a:endParaRPr lang="en-US"/>
        </a:p>
      </dgm:t>
    </dgm:pt>
    <dgm:pt modelId="{24BC884D-57D5-48FB-B6D0-FACF52DD8D90}" type="parTrans" cxnId="{0648E7B8-DDFD-4C07-8ACA-FC91ADBCDC9B}">
      <dgm:prSet/>
      <dgm:spPr/>
      <dgm:t>
        <a:bodyPr/>
        <a:lstStyle/>
        <a:p>
          <a:endParaRPr lang="en-US"/>
        </a:p>
      </dgm:t>
    </dgm:pt>
    <dgm:pt modelId="{F5DA3043-DB7C-4967-9609-2C2086652AE9}" type="sibTrans" cxnId="{0648E7B8-DDFD-4C07-8ACA-FC91ADBCDC9B}">
      <dgm:prSet/>
      <dgm:spPr/>
      <dgm:t>
        <a:bodyPr/>
        <a:lstStyle/>
        <a:p>
          <a:endParaRPr lang="en-US"/>
        </a:p>
      </dgm:t>
    </dgm:pt>
    <dgm:pt modelId="{77BA29AF-3B95-4625-B84B-A2F3DA7F9449}">
      <dgm:prSet/>
      <dgm:spPr/>
      <dgm:t>
        <a:bodyPr/>
        <a:lstStyle/>
        <a:p>
          <a:pPr>
            <a:defRPr b="1"/>
          </a:pPr>
          <a:r>
            <a:rPr lang="en-US"/>
            <a:t>This project follows a structured data-driven approach to analyze SpaceX launch success factors. The methodology consists of the following key steps:</a:t>
          </a:r>
        </a:p>
      </dgm:t>
    </dgm:pt>
    <dgm:pt modelId="{FFB79711-5F45-41CB-AABC-1C190279507D}" type="parTrans" cxnId="{B75B5889-637B-4464-A67C-FBFAB277D837}">
      <dgm:prSet/>
      <dgm:spPr/>
      <dgm:t>
        <a:bodyPr/>
        <a:lstStyle/>
        <a:p>
          <a:endParaRPr lang="en-US"/>
        </a:p>
      </dgm:t>
    </dgm:pt>
    <dgm:pt modelId="{580F2CBF-5E87-4BF8-8885-8C5EE4C9111D}" type="sibTrans" cxnId="{B75B5889-637B-4464-A67C-FBFAB277D837}">
      <dgm:prSet/>
      <dgm:spPr/>
      <dgm:t>
        <a:bodyPr/>
        <a:lstStyle/>
        <a:p>
          <a:endParaRPr lang="en-US"/>
        </a:p>
      </dgm:t>
    </dgm:pt>
    <dgm:pt modelId="{5A651C31-89B5-47F1-9722-051D3C64C5D4}">
      <dgm:prSet/>
      <dgm:spPr/>
      <dgm:t>
        <a:bodyPr/>
        <a:lstStyle/>
        <a:p>
          <a:pPr>
            <a:defRPr b="1"/>
          </a:pPr>
          <a:r>
            <a:rPr lang="en-US" b="1"/>
            <a:t>1. Data Collection Methodology</a:t>
          </a:r>
          <a:endParaRPr lang="en-US"/>
        </a:p>
      </dgm:t>
    </dgm:pt>
    <dgm:pt modelId="{CC55CB54-D9F1-485F-8EB4-A79D528FE413}" type="parTrans" cxnId="{E9E5D723-B7DF-4FBC-BC52-BBD64667C57D}">
      <dgm:prSet/>
      <dgm:spPr/>
      <dgm:t>
        <a:bodyPr/>
        <a:lstStyle/>
        <a:p>
          <a:endParaRPr lang="en-US"/>
        </a:p>
      </dgm:t>
    </dgm:pt>
    <dgm:pt modelId="{FD37F95D-9119-4399-8750-939514848022}" type="sibTrans" cxnId="{E9E5D723-B7DF-4FBC-BC52-BBD64667C57D}">
      <dgm:prSet/>
      <dgm:spPr/>
      <dgm:t>
        <a:bodyPr/>
        <a:lstStyle/>
        <a:p>
          <a:endParaRPr lang="en-US"/>
        </a:p>
      </dgm:t>
    </dgm:pt>
    <dgm:pt modelId="{BF7D8B31-BD3C-4C67-A26F-C0019B0596DE}">
      <dgm:prSet/>
      <dgm:spPr/>
      <dgm:t>
        <a:bodyPr/>
        <a:lstStyle/>
        <a:p>
          <a:r>
            <a:rPr lang="en-US"/>
            <a:t>Data was sourced from publicly available SpaceX launch records, including </a:t>
          </a:r>
          <a:r>
            <a:rPr lang="en-US" b="1"/>
            <a:t>historical mission data, payload specifications, and launch outcomes</a:t>
          </a:r>
          <a:r>
            <a:rPr lang="en-US"/>
            <a:t>.</a:t>
          </a:r>
        </a:p>
      </dgm:t>
    </dgm:pt>
    <dgm:pt modelId="{8B1F2591-F2EF-4550-9A6A-C3F794FAEA5C}" type="parTrans" cxnId="{D4EB4942-DE2F-4A3B-B628-1884E5DB45A4}">
      <dgm:prSet/>
      <dgm:spPr/>
      <dgm:t>
        <a:bodyPr/>
        <a:lstStyle/>
        <a:p>
          <a:endParaRPr lang="en-US"/>
        </a:p>
      </dgm:t>
    </dgm:pt>
    <dgm:pt modelId="{D5A502C5-3904-49DE-A237-F7F133AE88AD}" type="sibTrans" cxnId="{D4EB4942-DE2F-4A3B-B628-1884E5DB45A4}">
      <dgm:prSet/>
      <dgm:spPr/>
      <dgm:t>
        <a:bodyPr/>
        <a:lstStyle/>
        <a:p>
          <a:endParaRPr lang="en-US"/>
        </a:p>
      </dgm:t>
    </dgm:pt>
    <dgm:pt modelId="{E655567F-C676-446D-A21E-AC98C1D54AAA}">
      <dgm:prSet/>
      <dgm:spPr/>
      <dgm:t>
        <a:bodyPr/>
        <a:lstStyle/>
        <a:p>
          <a:r>
            <a:rPr lang="en-US"/>
            <a:t>Web scraping techniques were employed to extract relevant data from Wikipedia and SpaceX API.</a:t>
          </a:r>
        </a:p>
      </dgm:t>
    </dgm:pt>
    <dgm:pt modelId="{53F1B7AF-C35A-4A7D-8E4E-AE39E9139C4D}" type="parTrans" cxnId="{E0C6D16E-D501-43B4-A232-A3C4249EE3D1}">
      <dgm:prSet/>
      <dgm:spPr/>
      <dgm:t>
        <a:bodyPr/>
        <a:lstStyle/>
        <a:p>
          <a:endParaRPr lang="en-US"/>
        </a:p>
      </dgm:t>
    </dgm:pt>
    <dgm:pt modelId="{647A6199-464A-4881-B6F9-F0F1AA775D53}" type="sibTrans" cxnId="{E0C6D16E-D501-43B4-A232-A3C4249EE3D1}">
      <dgm:prSet/>
      <dgm:spPr/>
      <dgm:t>
        <a:bodyPr/>
        <a:lstStyle/>
        <a:p>
          <a:endParaRPr lang="en-US"/>
        </a:p>
      </dgm:t>
    </dgm:pt>
    <dgm:pt modelId="{5A2AFD7C-B4A7-4198-97DB-59C980FE5E80}">
      <dgm:prSet/>
      <dgm:spPr/>
      <dgm:t>
        <a:bodyPr/>
        <a:lstStyle/>
        <a:p>
          <a:r>
            <a:rPr lang="en-US"/>
            <a:t>The dataset was stored in CSV format and loaded into </a:t>
          </a:r>
          <a:r>
            <a:rPr lang="en-US" b="1"/>
            <a:t>Pandas</a:t>
          </a:r>
          <a:r>
            <a:rPr lang="en-US"/>
            <a:t> for further analysis.</a:t>
          </a:r>
        </a:p>
      </dgm:t>
    </dgm:pt>
    <dgm:pt modelId="{4DC45B8C-C5C3-4D77-985D-BF99D375E391}" type="parTrans" cxnId="{9AC5A5E3-1831-4351-99FE-BC6ECB318B37}">
      <dgm:prSet/>
      <dgm:spPr/>
      <dgm:t>
        <a:bodyPr/>
        <a:lstStyle/>
        <a:p>
          <a:endParaRPr lang="en-US"/>
        </a:p>
      </dgm:t>
    </dgm:pt>
    <dgm:pt modelId="{A2067409-99FA-4730-B95E-C328C765C84E}" type="sibTrans" cxnId="{9AC5A5E3-1831-4351-99FE-BC6ECB318B37}">
      <dgm:prSet/>
      <dgm:spPr/>
      <dgm:t>
        <a:bodyPr/>
        <a:lstStyle/>
        <a:p>
          <a:endParaRPr lang="en-US"/>
        </a:p>
      </dgm:t>
    </dgm:pt>
    <dgm:pt modelId="{0BEE7ED6-1FE6-4EC8-840A-876B6B4229D9}">
      <dgm:prSet/>
      <dgm:spPr/>
      <dgm:t>
        <a:bodyPr/>
        <a:lstStyle/>
        <a:p>
          <a:pPr>
            <a:defRPr b="1"/>
          </a:pPr>
          <a:r>
            <a:rPr lang="en-US" b="1"/>
            <a:t>2. Data Wrangling</a:t>
          </a:r>
          <a:endParaRPr lang="en-US"/>
        </a:p>
      </dgm:t>
    </dgm:pt>
    <dgm:pt modelId="{67C77457-82FF-4139-BA8E-A24D642D7747}" type="parTrans" cxnId="{835328B9-F2B0-4891-9269-CDBE4C289A7D}">
      <dgm:prSet/>
      <dgm:spPr/>
      <dgm:t>
        <a:bodyPr/>
        <a:lstStyle/>
        <a:p>
          <a:endParaRPr lang="en-US"/>
        </a:p>
      </dgm:t>
    </dgm:pt>
    <dgm:pt modelId="{0C647994-B688-40BC-9E9F-2304E7C12EA6}" type="sibTrans" cxnId="{835328B9-F2B0-4891-9269-CDBE4C289A7D}">
      <dgm:prSet/>
      <dgm:spPr/>
      <dgm:t>
        <a:bodyPr/>
        <a:lstStyle/>
        <a:p>
          <a:endParaRPr lang="en-US"/>
        </a:p>
      </dgm:t>
    </dgm:pt>
    <dgm:pt modelId="{66CE232A-1028-462B-8508-A3A704A2C6E8}">
      <dgm:prSet/>
      <dgm:spPr/>
      <dgm:t>
        <a:bodyPr/>
        <a:lstStyle/>
        <a:p>
          <a:r>
            <a:rPr lang="en-US"/>
            <a:t>The dataset underwent preprocessing to handle missing values and ensure consistency.</a:t>
          </a:r>
        </a:p>
      </dgm:t>
    </dgm:pt>
    <dgm:pt modelId="{C6FAF237-3DFD-4EF2-9BCD-FF0DED4EE6FC}" type="parTrans" cxnId="{15CBE7E2-1B7B-4B36-9A77-1B0EDC39B562}">
      <dgm:prSet/>
      <dgm:spPr/>
      <dgm:t>
        <a:bodyPr/>
        <a:lstStyle/>
        <a:p>
          <a:endParaRPr lang="en-US"/>
        </a:p>
      </dgm:t>
    </dgm:pt>
    <dgm:pt modelId="{5B602615-0DDD-4758-82AA-63E19EE64B62}" type="sibTrans" cxnId="{15CBE7E2-1B7B-4B36-9A77-1B0EDC39B562}">
      <dgm:prSet/>
      <dgm:spPr/>
      <dgm:t>
        <a:bodyPr/>
        <a:lstStyle/>
        <a:p>
          <a:endParaRPr lang="en-US"/>
        </a:p>
      </dgm:t>
    </dgm:pt>
    <dgm:pt modelId="{070ED710-54E2-4653-B67A-57D5CB05497A}">
      <dgm:prSet/>
      <dgm:spPr/>
      <dgm:t>
        <a:bodyPr/>
        <a:lstStyle/>
        <a:p>
          <a:r>
            <a:rPr lang="en-US"/>
            <a:t>Data was </a:t>
          </a:r>
          <a:r>
            <a:rPr lang="en-US" b="1"/>
            <a:t>filtered and cleaned</a:t>
          </a:r>
          <a:r>
            <a:rPr lang="en-US"/>
            <a:t> to retain only relevant Falcon 9 launches.</a:t>
          </a:r>
        </a:p>
      </dgm:t>
    </dgm:pt>
    <dgm:pt modelId="{7E5F869F-628B-4778-93D5-A44CBC52C8CB}" type="parTrans" cxnId="{C9517ADB-0312-4A1D-B892-A0DF5B75F2CE}">
      <dgm:prSet/>
      <dgm:spPr/>
      <dgm:t>
        <a:bodyPr/>
        <a:lstStyle/>
        <a:p>
          <a:endParaRPr lang="en-US"/>
        </a:p>
      </dgm:t>
    </dgm:pt>
    <dgm:pt modelId="{0A90B9EB-60B3-43EB-A51D-B18CF39C6BB6}" type="sibTrans" cxnId="{C9517ADB-0312-4A1D-B892-A0DF5B75F2CE}">
      <dgm:prSet/>
      <dgm:spPr/>
      <dgm:t>
        <a:bodyPr/>
        <a:lstStyle/>
        <a:p>
          <a:endParaRPr lang="en-US"/>
        </a:p>
      </dgm:t>
    </dgm:pt>
    <dgm:pt modelId="{89F88797-5D0C-4FB5-A1BF-37EF33ADCA94}">
      <dgm:prSet/>
      <dgm:spPr/>
      <dgm:t>
        <a:bodyPr/>
        <a:lstStyle/>
        <a:p>
          <a:r>
            <a:rPr lang="en-US"/>
            <a:t>Columns with missing values, such as </a:t>
          </a:r>
          <a:r>
            <a:rPr lang="en-US" b="1"/>
            <a:t>Payload Mass and Landing Pad</a:t>
          </a:r>
          <a:r>
            <a:rPr lang="en-US"/>
            <a:t>, were either imputed with mean values or retained as missing indicators.</a:t>
          </a:r>
        </a:p>
      </dgm:t>
    </dgm:pt>
    <dgm:pt modelId="{8E7EFF9B-02A0-499B-A119-5985B170F05B}" type="parTrans" cxnId="{F94F3FFB-F741-4B48-ACF7-67D34B8E8863}">
      <dgm:prSet/>
      <dgm:spPr/>
      <dgm:t>
        <a:bodyPr/>
        <a:lstStyle/>
        <a:p>
          <a:endParaRPr lang="en-US"/>
        </a:p>
      </dgm:t>
    </dgm:pt>
    <dgm:pt modelId="{AF628D66-B844-4862-922B-4B2529AEA15D}" type="sibTrans" cxnId="{F94F3FFB-F741-4B48-ACF7-67D34B8E8863}">
      <dgm:prSet/>
      <dgm:spPr/>
      <dgm:t>
        <a:bodyPr/>
        <a:lstStyle/>
        <a:p>
          <a:endParaRPr lang="en-US"/>
        </a:p>
      </dgm:t>
    </dgm:pt>
    <dgm:pt modelId="{DB4D0325-4383-4C3F-AE40-7B4EC918C7F9}" type="pres">
      <dgm:prSet presAssocID="{50DF7F8F-BF5C-4D53-8326-B276432D99BF}" presName="root" presStyleCnt="0">
        <dgm:presLayoutVars>
          <dgm:dir/>
          <dgm:resizeHandles val="exact"/>
        </dgm:presLayoutVars>
      </dgm:prSet>
      <dgm:spPr/>
    </dgm:pt>
    <dgm:pt modelId="{AB855C11-6231-44A2-9584-6266940E7165}" type="pres">
      <dgm:prSet presAssocID="{9740CE2D-6AC6-4323-BDFF-8DA7A6B5D1F7}" presName="compNode" presStyleCnt="0"/>
      <dgm:spPr/>
    </dgm:pt>
    <dgm:pt modelId="{D379DC98-50E6-4CF2-A638-C2220A354E9C}" type="pres">
      <dgm:prSet presAssocID="{9740CE2D-6AC6-4323-BDFF-8DA7A6B5D1F7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23136662-6CC7-4CA7-BC60-FAC7EB801FC8}" type="pres">
      <dgm:prSet presAssocID="{9740CE2D-6AC6-4323-BDFF-8DA7A6B5D1F7}" presName="iconSpace" presStyleCnt="0"/>
      <dgm:spPr/>
    </dgm:pt>
    <dgm:pt modelId="{9CE623FA-B163-4163-A5E5-72FC383394FB}" type="pres">
      <dgm:prSet presAssocID="{9740CE2D-6AC6-4323-BDFF-8DA7A6B5D1F7}" presName="parTx" presStyleLbl="revTx" presStyleIdx="0" presStyleCnt="8">
        <dgm:presLayoutVars>
          <dgm:chMax val="0"/>
          <dgm:chPref val="0"/>
        </dgm:presLayoutVars>
      </dgm:prSet>
      <dgm:spPr/>
    </dgm:pt>
    <dgm:pt modelId="{487A7503-CD02-460E-86F2-683E3F5EF1E5}" type="pres">
      <dgm:prSet presAssocID="{9740CE2D-6AC6-4323-BDFF-8DA7A6B5D1F7}" presName="txSpace" presStyleCnt="0"/>
      <dgm:spPr/>
    </dgm:pt>
    <dgm:pt modelId="{4591621F-3B6D-4A76-AAF4-07173B465575}" type="pres">
      <dgm:prSet presAssocID="{9740CE2D-6AC6-4323-BDFF-8DA7A6B5D1F7}" presName="desTx" presStyleLbl="revTx" presStyleIdx="1" presStyleCnt="8">
        <dgm:presLayoutVars/>
      </dgm:prSet>
      <dgm:spPr/>
    </dgm:pt>
    <dgm:pt modelId="{CAFAB8DE-843F-4CEB-9AD1-5592BDD477CC}" type="pres">
      <dgm:prSet presAssocID="{F5DA3043-DB7C-4967-9609-2C2086652AE9}" presName="sibTrans" presStyleCnt="0"/>
      <dgm:spPr/>
    </dgm:pt>
    <dgm:pt modelId="{9C7204F7-83BC-480D-91B8-D2CD979287E2}" type="pres">
      <dgm:prSet presAssocID="{77BA29AF-3B95-4625-B84B-A2F3DA7F9449}" presName="compNode" presStyleCnt="0"/>
      <dgm:spPr/>
    </dgm:pt>
    <dgm:pt modelId="{C48F46B1-8AF5-4888-BBA0-598968357A5A}" type="pres">
      <dgm:prSet presAssocID="{77BA29AF-3B95-4625-B84B-A2F3DA7F9449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laybook"/>
        </a:ext>
      </dgm:extLst>
    </dgm:pt>
    <dgm:pt modelId="{1A8B5144-181E-44F3-9F7C-7C547BBF7A0A}" type="pres">
      <dgm:prSet presAssocID="{77BA29AF-3B95-4625-B84B-A2F3DA7F9449}" presName="iconSpace" presStyleCnt="0"/>
      <dgm:spPr/>
    </dgm:pt>
    <dgm:pt modelId="{265D75EF-4FE3-4DE5-90C6-30B668FA4C08}" type="pres">
      <dgm:prSet presAssocID="{77BA29AF-3B95-4625-B84B-A2F3DA7F9449}" presName="parTx" presStyleLbl="revTx" presStyleIdx="2" presStyleCnt="8">
        <dgm:presLayoutVars>
          <dgm:chMax val="0"/>
          <dgm:chPref val="0"/>
        </dgm:presLayoutVars>
      </dgm:prSet>
      <dgm:spPr/>
    </dgm:pt>
    <dgm:pt modelId="{DC4D86FC-C0C2-43A7-A5D0-F251D543CE1C}" type="pres">
      <dgm:prSet presAssocID="{77BA29AF-3B95-4625-B84B-A2F3DA7F9449}" presName="txSpace" presStyleCnt="0"/>
      <dgm:spPr/>
    </dgm:pt>
    <dgm:pt modelId="{DFFDCBF2-A075-416B-98E8-7E423D9ECC1B}" type="pres">
      <dgm:prSet presAssocID="{77BA29AF-3B95-4625-B84B-A2F3DA7F9449}" presName="desTx" presStyleLbl="revTx" presStyleIdx="3" presStyleCnt="8">
        <dgm:presLayoutVars/>
      </dgm:prSet>
      <dgm:spPr/>
    </dgm:pt>
    <dgm:pt modelId="{D2927FEA-005D-41F5-A5E8-B64352530798}" type="pres">
      <dgm:prSet presAssocID="{580F2CBF-5E87-4BF8-8885-8C5EE4C9111D}" presName="sibTrans" presStyleCnt="0"/>
      <dgm:spPr/>
    </dgm:pt>
    <dgm:pt modelId="{0104CEFF-FA78-410B-B1B5-FCC71E452991}" type="pres">
      <dgm:prSet presAssocID="{5A651C31-89B5-47F1-9722-051D3C64C5D4}" presName="compNode" presStyleCnt="0"/>
      <dgm:spPr/>
    </dgm:pt>
    <dgm:pt modelId="{2ECCB580-B853-439D-B5C6-F69D625FD2B0}" type="pres">
      <dgm:prSet presAssocID="{5A651C31-89B5-47F1-9722-051D3C64C5D4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ocket"/>
        </a:ext>
      </dgm:extLst>
    </dgm:pt>
    <dgm:pt modelId="{385CFFC2-3FD0-4375-91D7-1FAF088960C7}" type="pres">
      <dgm:prSet presAssocID="{5A651C31-89B5-47F1-9722-051D3C64C5D4}" presName="iconSpace" presStyleCnt="0"/>
      <dgm:spPr/>
    </dgm:pt>
    <dgm:pt modelId="{B3C726C0-5B7F-4B2E-BDF0-0EF77AA0DBD6}" type="pres">
      <dgm:prSet presAssocID="{5A651C31-89B5-47F1-9722-051D3C64C5D4}" presName="parTx" presStyleLbl="revTx" presStyleIdx="4" presStyleCnt="8">
        <dgm:presLayoutVars>
          <dgm:chMax val="0"/>
          <dgm:chPref val="0"/>
        </dgm:presLayoutVars>
      </dgm:prSet>
      <dgm:spPr/>
    </dgm:pt>
    <dgm:pt modelId="{E5338110-C992-4876-AD42-5E4A37CA4A1A}" type="pres">
      <dgm:prSet presAssocID="{5A651C31-89B5-47F1-9722-051D3C64C5D4}" presName="txSpace" presStyleCnt="0"/>
      <dgm:spPr/>
    </dgm:pt>
    <dgm:pt modelId="{A3A02127-00D0-4F75-8B02-1482971FFBCA}" type="pres">
      <dgm:prSet presAssocID="{5A651C31-89B5-47F1-9722-051D3C64C5D4}" presName="desTx" presStyleLbl="revTx" presStyleIdx="5" presStyleCnt="8">
        <dgm:presLayoutVars/>
      </dgm:prSet>
      <dgm:spPr/>
    </dgm:pt>
    <dgm:pt modelId="{834C8DB5-18CF-47D3-BF60-9FA257EC9439}" type="pres">
      <dgm:prSet presAssocID="{FD37F95D-9119-4399-8750-939514848022}" presName="sibTrans" presStyleCnt="0"/>
      <dgm:spPr/>
    </dgm:pt>
    <dgm:pt modelId="{77A0B00F-3050-43FD-AD02-A4161955FED8}" type="pres">
      <dgm:prSet presAssocID="{0BEE7ED6-1FE6-4EC8-840A-876B6B4229D9}" presName="compNode" presStyleCnt="0"/>
      <dgm:spPr/>
    </dgm:pt>
    <dgm:pt modelId="{FD0B5C8C-AE0B-468C-A56A-8CD04796D33E}" type="pres">
      <dgm:prSet presAssocID="{0BEE7ED6-1FE6-4EC8-840A-876B6B4229D9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parrow"/>
        </a:ext>
      </dgm:extLst>
    </dgm:pt>
    <dgm:pt modelId="{EF88425B-1D66-46B9-AE4C-46CD076C12AE}" type="pres">
      <dgm:prSet presAssocID="{0BEE7ED6-1FE6-4EC8-840A-876B6B4229D9}" presName="iconSpace" presStyleCnt="0"/>
      <dgm:spPr/>
    </dgm:pt>
    <dgm:pt modelId="{D56B287F-6817-413E-9367-81D43CD6CDAB}" type="pres">
      <dgm:prSet presAssocID="{0BEE7ED6-1FE6-4EC8-840A-876B6B4229D9}" presName="parTx" presStyleLbl="revTx" presStyleIdx="6" presStyleCnt="8">
        <dgm:presLayoutVars>
          <dgm:chMax val="0"/>
          <dgm:chPref val="0"/>
        </dgm:presLayoutVars>
      </dgm:prSet>
      <dgm:spPr/>
    </dgm:pt>
    <dgm:pt modelId="{1B2CD694-4C6C-4D05-B364-36F2C7C6A0BE}" type="pres">
      <dgm:prSet presAssocID="{0BEE7ED6-1FE6-4EC8-840A-876B6B4229D9}" presName="txSpace" presStyleCnt="0"/>
      <dgm:spPr/>
    </dgm:pt>
    <dgm:pt modelId="{B00AA4ED-EA98-4D8E-92F5-9CAFD252B479}" type="pres">
      <dgm:prSet presAssocID="{0BEE7ED6-1FE6-4EC8-840A-876B6B4229D9}" presName="desTx" presStyleLbl="revTx" presStyleIdx="7" presStyleCnt="8">
        <dgm:presLayoutVars/>
      </dgm:prSet>
      <dgm:spPr/>
    </dgm:pt>
  </dgm:ptLst>
  <dgm:cxnLst>
    <dgm:cxn modelId="{FA6F7618-27A9-4890-B249-30590C61E1BA}" type="presOf" srcId="{77BA29AF-3B95-4625-B84B-A2F3DA7F9449}" destId="{265D75EF-4FE3-4DE5-90C6-30B668FA4C08}" srcOrd="0" destOrd="0" presId="urn:microsoft.com/office/officeart/2018/2/layout/IconLabelDescriptionList"/>
    <dgm:cxn modelId="{E9E5D723-B7DF-4FBC-BC52-BBD64667C57D}" srcId="{50DF7F8F-BF5C-4D53-8326-B276432D99BF}" destId="{5A651C31-89B5-47F1-9722-051D3C64C5D4}" srcOrd="2" destOrd="0" parTransId="{CC55CB54-D9F1-485F-8EB4-A79D528FE413}" sibTransId="{FD37F95D-9119-4399-8750-939514848022}"/>
    <dgm:cxn modelId="{2D22E536-58C8-4696-810B-1E345F169FA3}" type="presOf" srcId="{50DF7F8F-BF5C-4D53-8326-B276432D99BF}" destId="{DB4D0325-4383-4C3F-AE40-7B4EC918C7F9}" srcOrd="0" destOrd="0" presId="urn:microsoft.com/office/officeart/2018/2/layout/IconLabelDescriptionList"/>
    <dgm:cxn modelId="{D4EB4942-DE2F-4A3B-B628-1884E5DB45A4}" srcId="{5A651C31-89B5-47F1-9722-051D3C64C5D4}" destId="{BF7D8B31-BD3C-4C67-A26F-C0019B0596DE}" srcOrd="0" destOrd="0" parTransId="{8B1F2591-F2EF-4550-9A6A-C3F794FAEA5C}" sibTransId="{D5A502C5-3904-49DE-A237-F7F133AE88AD}"/>
    <dgm:cxn modelId="{5BC81F61-E7ED-4F0F-A036-C974188112A0}" type="presOf" srcId="{66CE232A-1028-462B-8508-A3A704A2C6E8}" destId="{B00AA4ED-EA98-4D8E-92F5-9CAFD252B479}" srcOrd="0" destOrd="0" presId="urn:microsoft.com/office/officeart/2018/2/layout/IconLabelDescriptionList"/>
    <dgm:cxn modelId="{BBA74969-257A-4994-9095-57C5A4AFFFC9}" type="presOf" srcId="{5A2AFD7C-B4A7-4198-97DB-59C980FE5E80}" destId="{A3A02127-00D0-4F75-8B02-1482971FFBCA}" srcOrd="0" destOrd="2" presId="urn:microsoft.com/office/officeart/2018/2/layout/IconLabelDescriptionList"/>
    <dgm:cxn modelId="{E0C6D16E-D501-43B4-A232-A3C4249EE3D1}" srcId="{5A651C31-89B5-47F1-9722-051D3C64C5D4}" destId="{E655567F-C676-446D-A21E-AC98C1D54AAA}" srcOrd="1" destOrd="0" parTransId="{53F1B7AF-C35A-4A7D-8E4E-AE39E9139C4D}" sibTransId="{647A6199-464A-4881-B6F9-F0F1AA775D53}"/>
    <dgm:cxn modelId="{B75B5889-637B-4464-A67C-FBFAB277D837}" srcId="{50DF7F8F-BF5C-4D53-8326-B276432D99BF}" destId="{77BA29AF-3B95-4625-B84B-A2F3DA7F9449}" srcOrd="1" destOrd="0" parTransId="{FFB79711-5F45-41CB-AABC-1C190279507D}" sibTransId="{580F2CBF-5E87-4BF8-8885-8C5EE4C9111D}"/>
    <dgm:cxn modelId="{65D3F69D-EA49-4638-8665-E14083C6C76B}" type="presOf" srcId="{9740CE2D-6AC6-4323-BDFF-8DA7A6B5D1F7}" destId="{9CE623FA-B163-4163-A5E5-72FC383394FB}" srcOrd="0" destOrd="0" presId="urn:microsoft.com/office/officeart/2018/2/layout/IconLabelDescriptionList"/>
    <dgm:cxn modelId="{5D2ED6A4-1FC3-460D-B290-BBB4F2B307BF}" type="presOf" srcId="{BF7D8B31-BD3C-4C67-A26F-C0019B0596DE}" destId="{A3A02127-00D0-4F75-8B02-1482971FFBCA}" srcOrd="0" destOrd="0" presId="urn:microsoft.com/office/officeart/2018/2/layout/IconLabelDescriptionList"/>
    <dgm:cxn modelId="{EAF08EB7-42C4-47A9-9DCB-FF07954AFC4A}" type="presOf" srcId="{5A651C31-89B5-47F1-9722-051D3C64C5D4}" destId="{B3C726C0-5B7F-4B2E-BDF0-0EF77AA0DBD6}" srcOrd="0" destOrd="0" presId="urn:microsoft.com/office/officeart/2018/2/layout/IconLabelDescriptionList"/>
    <dgm:cxn modelId="{0648E7B8-DDFD-4C07-8ACA-FC91ADBCDC9B}" srcId="{50DF7F8F-BF5C-4D53-8326-B276432D99BF}" destId="{9740CE2D-6AC6-4323-BDFF-8DA7A6B5D1F7}" srcOrd="0" destOrd="0" parTransId="{24BC884D-57D5-48FB-B6D0-FACF52DD8D90}" sibTransId="{F5DA3043-DB7C-4967-9609-2C2086652AE9}"/>
    <dgm:cxn modelId="{835328B9-F2B0-4891-9269-CDBE4C289A7D}" srcId="{50DF7F8F-BF5C-4D53-8326-B276432D99BF}" destId="{0BEE7ED6-1FE6-4EC8-840A-876B6B4229D9}" srcOrd="3" destOrd="0" parTransId="{67C77457-82FF-4139-BA8E-A24D642D7747}" sibTransId="{0C647994-B688-40BC-9E9F-2304E7C12EA6}"/>
    <dgm:cxn modelId="{9590B3BA-C053-4239-AB3C-20542537C9F1}" type="presOf" srcId="{E655567F-C676-446D-A21E-AC98C1D54AAA}" destId="{A3A02127-00D0-4F75-8B02-1482971FFBCA}" srcOrd="0" destOrd="1" presId="urn:microsoft.com/office/officeart/2018/2/layout/IconLabelDescriptionList"/>
    <dgm:cxn modelId="{C05E6ABB-A9D5-4592-BAB4-105D04DF89CC}" type="presOf" srcId="{0BEE7ED6-1FE6-4EC8-840A-876B6B4229D9}" destId="{D56B287F-6817-413E-9367-81D43CD6CDAB}" srcOrd="0" destOrd="0" presId="urn:microsoft.com/office/officeart/2018/2/layout/IconLabelDescriptionList"/>
    <dgm:cxn modelId="{C9517ADB-0312-4A1D-B892-A0DF5B75F2CE}" srcId="{0BEE7ED6-1FE6-4EC8-840A-876B6B4229D9}" destId="{070ED710-54E2-4653-B67A-57D5CB05497A}" srcOrd="1" destOrd="0" parTransId="{7E5F869F-628B-4778-93D5-A44CBC52C8CB}" sibTransId="{0A90B9EB-60B3-43EB-A51D-B18CF39C6BB6}"/>
    <dgm:cxn modelId="{2233A7DD-8EFE-4A33-91D8-41BD021CE5FD}" type="presOf" srcId="{070ED710-54E2-4653-B67A-57D5CB05497A}" destId="{B00AA4ED-EA98-4D8E-92F5-9CAFD252B479}" srcOrd="0" destOrd="1" presId="urn:microsoft.com/office/officeart/2018/2/layout/IconLabelDescriptionList"/>
    <dgm:cxn modelId="{15CBE7E2-1B7B-4B36-9A77-1B0EDC39B562}" srcId="{0BEE7ED6-1FE6-4EC8-840A-876B6B4229D9}" destId="{66CE232A-1028-462B-8508-A3A704A2C6E8}" srcOrd="0" destOrd="0" parTransId="{C6FAF237-3DFD-4EF2-9BCD-FF0DED4EE6FC}" sibTransId="{5B602615-0DDD-4758-82AA-63E19EE64B62}"/>
    <dgm:cxn modelId="{9AC5A5E3-1831-4351-99FE-BC6ECB318B37}" srcId="{5A651C31-89B5-47F1-9722-051D3C64C5D4}" destId="{5A2AFD7C-B4A7-4198-97DB-59C980FE5E80}" srcOrd="2" destOrd="0" parTransId="{4DC45B8C-C5C3-4D77-985D-BF99D375E391}" sibTransId="{A2067409-99FA-4730-B95E-C328C765C84E}"/>
    <dgm:cxn modelId="{A10455ED-32AE-47E3-B6D8-105FD5845918}" type="presOf" srcId="{89F88797-5D0C-4FB5-A1BF-37EF33ADCA94}" destId="{B00AA4ED-EA98-4D8E-92F5-9CAFD252B479}" srcOrd="0" destOrd="2" presId="urn:microsoft.com/office/officeart/2018/2/layout/IconLabelDescriptionList"/>
    <dgm:cxn modelId="{F94F3FFB-F741-4B48-ACF7-67D34B8E8863}" srcId="{0BEE7ED6-1FE6-4EC8-840A-876B6B4229D9}" destId="{89F88797-5D0C-4FB5-A1BF-37EF33ADCA94}" srcOrd="2" destOrd="0" parTransId="{8E7EFF9B-02A0-499B-A119-5985B170F05B}" sibTransId="{AF628D66-B844-4862-922B-4B2529AEA15D}"/>
    <dgm:cxn modelId="{A32AB6EB-0CE7-4DB5-8C42-92B9BB6E7E7B}" type="presParOf" srcId="{DB4D0325-4383-4C3F-AE40-7B4EC918C7F9}" destId="{AB855C11-6231-44A2-9584-6266940E7165}" srcOrd="0" destOrd="0" presId="urn:microsoft.com/office/officeart/2018/2/layout/IconLabelDescriptionList"/>
    <dgm:cxn modelId="{D25CF9D1-7B94-47EB-9F68-B38DA06C9E91}" type="presParOf" srcId="{AB855C11-6231-44A2-9584-6266940E7165}" destId="{D379DC98-50E6-4CF2-A638-C2220A354E9C}" srcOrd="0" destOrd="0" presId="urn:microsoft.com/office/officeart/2018/2/layout/IconLabelDescriptionList"/>
    <dgm:cxn modelId="{4AA205A7-622B-45A4-8E4E-FA7B9BE5F073}" type="presParOf" srcId="{AB855C11-6231-44A2-9584-6266940E7165}" destId="{23136662-6CC7-4CA7-BC60-FAC7EB801FC8}" srcOrd="1" destOrd="0" presId="urn:microsoft.com/office/officeart/2018/2/layout/IconLabelDescriptionList"/>
    <dgm:cxn modelId="{00D574DF-C134-4893-8F1E-71B33BE438BA}" type="presParOf" srcId="{AB855C11-6231-44A2-9584-6266940E7165}" destId="{9CE623FA-B163-4163-A5E5-72FC383394FB}" srcOrd="2" destOrd="0" presId="urn:microsoft.com/office/officeart/2018/2/layout/IconLabelDescriptionList"/>
    <dgm:cxn modelId="{19D96D0E-D010-447C-A03D-50AB524BF2DB}" type="presParOf" srcId="{AB855C11-6231-44A2-9584-6266940E7165}" destId="{487A7503-CD02-460E-86F2-683E3F5EF1E5}" srcOrd="3" destOrd="0" presId="urn:microsoft.com/office/officeart/2018/2/layout/IconLabelDescriptionList"/>
    <dgm:cxn modelId="{29337174-0A8C-42C0-9B98-C141F69220C2}" type="presParOf" srcId="{AB855C11-6231-44A2-9584-6266940E7165}" destId="{4591621F-3B6D-4A76-AAF4-07173B465575}" srcOrd="4" destOrd="0" presId="urn:microsoft.com/office/officeart/2018/2/layout/IconLabelDescriptionList"/>
    <dgm:cxn modelId="{26D4DC14-C6FD-4A62-B544-6CA5B8D238CD}" type="presParOf" srcId="{DB4D0325-4383-4C3F-AE40-7B4EC918C7F9}" destId="{CAFAB8DE-843F-4CEB-9AD1-5592BDD477CC}" srcOrd="1" destOrd="0" presId="urn:microsoft.com/office/officeart/2018/2/layout/IconLabelDescriptionList"/>
    <dgm:cxn modelId="{4931CC67-70DA-48AF-AC2F-625B0FE5C539}" type="presParOf" srcId="{DB4D0325-4383-4C3F-AE40-7B4EC918C7F9}" destId="{9C7204F7-83BC-480D-91B8-D2CD979287E2}" srcOrd="2" destOrd="0" presId="urn:microsoft.com/office/officeart/2018/2/layout/IconLabelDescriptionList"/>
    <dgm:cxn modelId="{EA3DAFF7-6D99-46D7-9082-EBE40AC21BBE}" type="presParOf" srcId="{9C7204F7-83BC-480D-91B8-D2CD979287E2}" destId="{C48F46B1-8AF5-4888-BBA0-598968357A5A}" srcOrd="0" destOrd="0" presId="urn:microsoft.com/office/officeart/2018/2/layout/IconLabelDescriptionList"/>
    <dgm:cxn modelId="{8CAC11FF-5B47-4F34-9119-19975D3567FB}" type="presParOf" srcId="{9C7204F7-83BC-480D-91B8-D2CD979287E2}" destId="{1A8B5144-181E-44F3-9F7C-7C547BBF7A0A}" srcOrd="1" destOrd="0" presId="urn:microsoft.com/office/officeart/2018/2/layout/IconLabelDescriptionList"/>
    <dgm:cxn modelId="{7CE3056F-97A6-42B4-BD83-80BEE2A0D344}" type="presParOf" srcId="{9C7204F7-83BC-480D-91B8-D2CD979287E2}" destId="{265D75EF-4FE3-4DE5-90C6-30B668FA4C08}" srcOrd="2" destOrd="0" presId="urn:microsoft.com/office/officeart/2018/2/layout/IconLabelDescriptionList"/>
    <dgm:cxn modelId="{7D74C997-D93D-4994-81A0-43112ED5172F}" type="presParOf" srcId="{9C7204F7-83BC-480D-91B8-D2CD979287E2}" destId="{DC4D86FC-C0C2-43A7-A5D0-F251D543CE1C}" srcOrd="3" destOrd="0" presId="urn:microsoft.com/office/officeart/2018/2/layout/IconLabelDescriptionList"/>
    <dgm:cxn modelId="{F450680B-C8E0-4553-B8CF-37CEEA9B6C11}" type="presParOf" srcId="{9C7204F7-83BC-480D-91B8-D2CD979287E2}" destId="{DFFDCBF2-A075-416B-98E8-7E423D9ECC1B}" srcOrd="4" destOrd="0" presId="urn:microsoft.com/office/officeart/2018/2/layout/IconLabelDescriptionList"/>
    <dgm:cxn modelId="{E4DA2652-7552-464B-87C6-FAB97EE21AA8}" type="presParOf" srcId="{DB4D0325-4383-4C3F-AE40-7B4EC918C7F9}" destId="{D2927FEA-005D-41F5-A5E8-B64352530798}" srcOrd="3" destOrd="0" presId="urn:microsoft.com/office/officeart/2018/2/layout/IconLabelDescriptionList"/>
    <dgm:cxn modelId="{F5B3D7F2-4A83-44DF-B4BA-BBBEA14BC011}" type="presParOf" srcId="{DB4D0325-4383-4C3F-AE40-7B4EC918C7F9}" destId="{0104CEFF-FA78-410B-B1B5-FCC71E452991}" srcOrd="4" destOrd="0" presId="urn:microsoft.com/office/officeart/2018/2/layout/IconLabelDescriptionList"/>
    <dgm:cxn modelId="{F7E2A4C4-BA6E-434E-95EF-1EC17D0363B6}" type="presParOf" srcId="{0104CEFF-FA78-410B-B1B5-FCC71E452991}" destId="{2ECCB580-B853-439D-B5C6-F69D625FD2B0}" srcOrd="0" destOrd="0" presId="urn:microsoft.com/office/officeart/2018/2/layout/IconLabelDescriptionList"/>
    <dgm:cxn modelId="{9BD57907-E300-49C5-8C44-EFF6A92296B5}" type="presParOf" srcId="{0104CEFF-FA78-410B-B1B5-FCC71E452991}" destId="{385CFFC2-3FD0-4375-91D7-1FAF088960C7}" srcOrd="1" destOrd="0" presId="urn:microsoft.com/office/officeart/2018/2/layout/IconLabelDescriptionList"/>
    <dgm:cxn modelId="{69F36F2B-D911-4727-9F5F-806604A67063}" type="presParOf" srcId="{0104CEFF-FA78-410B-B1B5-FCC71E452991}" destId="{B3C726C0-5B7F-4B2E-BDF0-0EF77AA0DBD6}" srcOrd="2" destOrd="0" presId="urn:microsoft.com/office/officeart/2018/2/layout/IconLabelDescriptionList"/>
    <dgm:cxn modelId="{90395E29-96CB-40B7-9047-660F80A28357}" type="presParOf" srcId="{0104CEFF-FA78-410B-B1B5-FCC71E452991}" destId="{E5338110-C992-4876-AD42-5E4A37CA4A1A}" srcOrd="3" destOrd="0" presId="urn:microsoft.com/office/officeart/2018/2/layout/IconLabelDescriptionList"/>
    <dgm:cxn modelId="{DB5E6F82-8AE8-4116-99AB-E32899F0D04D}" type="presParOf" srcId="{0104CEFF-FA78-410B-B1B5-FCC71E452991}" destId="{A3A02127-00D0-4F75-8B02-1482971FFBCA}" srcOrd="4" destOrd="0" presId="urn:microsoft.com/office/officeart/2018/2/layout/IconLabelDescriptionList"/>
    <dgm:cxn modelId="{6110D61C-3298-4FDA-B3F7-567B85BAFE29}" type="presParOf" srcId="{DB4D0325-4383-4C3F-AE40-7B4EC918C7F9}" destId="{834C8DB5-18CF-47D3-BF60-9FA257EC9439}" srcOrd="5" destOrd="0" presId="urn:microsoft.com/office/officeart/2018/2/layout/IconLabelDescriptionList"/>
    <dgm:cxn modelId="{3260BDB7-D837-41A5-A244-CDF85C35B2A8}" type="presParOf" srcId="{DB4D0325-4383-4C3F-AE40-7B4EC918C7F9}" destId="{77A0B00F-3050-43FD-AD02-A4161955FED8}" srcOrd="6" destOrd="0" presId="urn:microsoft.com/office/officeart/2018/2/layout/IconLabelDescriptionList"/>
    <dgm:cxn modelId="{881297D3-CE3B-40A7-8E79-E5349D0841C3}" type="presParOf" srcId="{77A0B00F-3050-43FD-AD02-A4161955FED8}" destId="{FD0B5C8C-AE0B-468C-A56A-8CD04796D33E}" srcOrd="0" destOrd="0" presId="urn:microsoft.com/office/officeart/2018/2/layout/IconLabelDescriptionList"/>
    <dgm:cxn modelId="{75360F9F-5A33-4A9E-BF64-73CBB126F29B}" type="presParOf" srcId="{77A0B00F-3050-43FD-AD02-A4161955FED8}" destId="{EF88425B-1D66-46B9-AE4C-46CD076C12AE}" srcOrd="1" destOrd="0" presId="urn:microsoft.com/office/officeart/2018/2/layout/IconLabelDescriptionList"/>
    <dgm:cxn modelId="{A833A87F-3F40-42BD-99E2-51311151F624}" type="presParOf" srcId="{77A0B00F-3050-43FD-AD02-A4161955FED8}" destId="{D56B287F-6817-413E-9367-81D43CD6CDAB}" srcOrd="2" destOrd="0" presId="urn:microsoft.com/office/officeart/2018/2/layout/IconLabelDescriptionList"/>
    <dgm:cxn modelId="{69548086-850A-44A8-8FC7-13AA0C4B3E66}" type="presParOf" srcId="{77A0B00F-3050-43FD-AD02-A4161955FED8}" destId="{1B2CD694-4C6C-4D05-B364-36F2C7C6A0BE}" srcOrd="3" destOrd="0" presId="urn:microsoft.com/office/officeart/2018/2/layout/IconLabelDescriptionList"/>
    <dgm:cxn modelId="{BF71BE2B-A55B-4928-864F-B896ED3C8A94}" type="presParOf" srcId="{77A0B00F-3050-43FD-AD02-A4161955FED8}" destId="{B00AA4ED-EA98-4D8E-92F5-9CAFD252B479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FF0D2014-FDED-4E10-8056-F83F2365614F}" type="doc">
      <dgm:prSet loTypeId="urn:microsoft.com/office/officeart/2018/2/layout/IconLabelDescription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C052E0F6-C66D-4C7A-9ED1-5141AFD8E3D3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1"/>
            <a:t>3. Exploratory Data Analysis (EDA)</a:t>
          </a:r>
          <a:endParaRPr lang="en-US"/>
        </a:p>
      </dgm:t>
    </dgm:pt>
    <dgm:pt modelId="{537BDCDE-F02E-4D1F-AD13-966440ED6CED}" type="parTrans" cxnId="{888FDA82-E641-4666-B850-770705D7FCE2}">
      <dgm:prSet/>
      <dgm:spPr/>
      <dgm:t>
        <a:bodyPr/>
        <a:lstStyle/>
        <a:p>
          <a:endParaRPr lang="en-US"/>
        </a:p>
      </dgm:t>
    </dgm:pt>
    <dgm:pt modelId="{AEFC34BF-C33E-4A98-A345-6A885C4290EC}" type="sibTrans" cxnId="{888FDA82-E641-4666-B850-770705D7FCE2}">
      <dgm:prSet/>
      <dgm:spPr/>
      <dgm:t>
        <a:bodyPr/>
        <a:lstStyle/>
        <a:p>
          <a:endParaRPr lang="en-US"/>
        </a:p>
      </dgm:t>
    </dgm:pt>
    <dgm:pt modelId="{5B1352E9-CF00-4DB7-9B75-C8FECA2CC94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SQL queries were used to </a:t>
          </a:r>
          <a:r>
            <a:rPr lang="en-US" b="1"/>
            <a:t>extract insights on launch frequencies, payload distributions, and landing success rates</a:t>
          </a:r>
          <a:r>
            <a:rPr lang="en-US"/>
            <a:t>.</a:t>
          </a:r>
        </a:p>
      </dgm:t>
    </dgm:pt>
    <dgm:pt modelId="{4E4202F0-5CF7-4DA8-AAF0-F40D47A4AA9D}" type="parTrans" cxnId="{67D39F57-806A-4BAD-B6BE-A49E05367BC3}">
      <dgm:prSet/>
      <dgm:spPr/>
      <dgm:t>
        <a:bodyPr/>
        <a:lstStyle/>
        <a:p>
          <a:endParaRPr lang="en-US"/>
        </a:p>
      </dgm:t>
    </dgm:pt>
    <dgm:pt modelId="{AE75FBB6-73BD-484A-B1C2-3100E3F92AF1}" type="sibTrans" cxnId="{67D39F57-806A-4BAD-B6BE-A49E05367BC3}">
      <dgm:prSet/>
      <dgm:spPr/>
      <dgm:t>
        <a:bodyPr/>
        <a:lstStyle/>
        <a:p>
          <a:endParaRPr lang="en-US"/>
        </a:p>
      </dgm:t>
    </dgm:pt>
    <dgm:pt modelId="{083BB248-43D7-4A78-BADE-BA1594738F4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Visualizations using Matplotlib and Seaborn</a:t>
          </a:r>
          <a:r>
            <a:rPr lang="en-US"/>
            <a:t> helped identify patterns in launch outcomes based on payload, launch sites, and orbit types.</a:t>
          </a:r>
        </a:p>
      </dgm:t>
    </dgm:pt>
    <dgm:pt modelId="{5991578E-411D-4529-AA47-9749DD05EF3A}" type="parTrans" cxnId="{B3ADE90C-996B-46BA-9707-2BA7FE63CF0F}">
      <dgm:prSet/>
      <dgm:spPr/>
      <dgm:t>
        <a:bodyPr/>
        <a:lstStyle/>
        <a:p>
          <a:endParaRPr lang="en-US"/>
        </a:p>
      </dgm:t>
    </dgm:pt>
    <dgm:pt modelId="{3D02DDB3-A9BD-4976-BB92-FCC0DBD160D3}" type="sibTrans" cxnId="{B3ADE90C-996B-46BA-9707-2BA7FE63CF0F}">
      <dgm:prSet/>
      <dgm:spPr/>
      <dgm:t>
        <a:bodyPr/>
        <a:lstStyle/>
        <a:p>
          <a:endParaRPr lang="en-US"/>
        </a:p>
      </dgm:t>
    </dgm:pt>
    <dgm:pt modelId="{425E558E-9518-459E-A8CB-80F0D218762D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1"/>
            <a:t>4. Interactive Visual Analytics</a:t>
          </a:r>
          <a:endParaRPr lang="en-US"/>
        </a:p>
      </dgm:t>
    </dgm:pt>
    <dgm:pt modelId="{3E70D98F-E9ED-45BD-9B7F-28350E0FC693}" type="parTrans" cxnId="{2245EFA5-E21A-442D-AC0C-EA1619C70FAF}">
      <dgm:prSet/>
      <dgm:spPr/>
      <dgm:t>
        <a:bodyPr/>
        <a:lstStyle/>
        <a:p>
          <a:endParaRPr lang="en-US"/>
        </a:p>
      </dgm:t>
    </dgm:pt>
    <dgm:pt modelId="{E6BCE5AB-5322-4531-B86F-E4FD048F68FF}" type="sibTrans" cxnId="{2245EFA5-E21A-442D-AC0C-EA1619C70FAF}">
      <dgm:prSet/>
      <dgm:spPr/>
      <dgm:t>
        <a:bodyPr/>
        <a:lstStyle/>
        <a:p>
          <a:endParaRPr lang="en-US"/>
        </a:p>
      </dgm:t>
    </dgm:pt>
    <dgm:pt modelId="{1498446F-CCA8-4DD3-8E4C-8E44A5292D9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Folium</a:t>
          </a:r>
          <a:r>
            <a:rPr lang="en-US"/>
            <a:t> was used to create an </a:t>
          </a:r>
          <a:r>
            <a:rPr lang="en-US" b="1"/>
            <a:t>interactive map</a:t>
          </a:r>
          <a:r>
            <a:rPr lang="en-US"/>
            <a:t> of SpaceX launch sites, highlighting their proximity to coastlines, highways, and urban areas.</a:t>
          </a:r>
        </a:p>
      </dgm:t>
    </dgm:pt>
    <dgm:pt modelId="{C737F712-32E1-48A0-ABEE-64248434DA1A}" type="parTrans" cxnId="{86BFCAD4-D312-4432-8553-9152EFD7BCE2}">
      <dgm:prSet/>
      <dgm:spPr/>
      <dgm:t>
        <a:bodyPr/>
        <a:lstStyle/>
        <a:p>
          <a:endParaRPr lang="en-US"/>
        </a:p>
      </dgm:t>
    </dgm:pt>
    <dgm:pt modelId="{1772BAD3-50A5-4238-B102-959FAD87E7DE}" type="sibTrans" cxnId="{86BFCAD4-D312-4432-8553-9152EFD7BCE2}">
      <dgm:prSet/>
      <dgm:spPr/>
      <dgm:t>
        <a:bodyPr/>
        <a:lstStyle/>
        <a:p>
          <a:endParaRPr lang="en-US"/>
        </a:p>
      </dgm:t>
    </dgm:pt>
    <dgm:pt modelId="{76FE8E7D-2E8F-4DD6-A79A-21ECD26297B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Plotly Dash</a:t>
          </a:r>
          <a:r>
            <a:rPr lang="en-US"/>
            <a:t> was implemented to build a dynamic dashboard for real-time exploration of mission success rates and launch trends.</a:t>
          </a:r>
        </a:p>
      </dgm:t>
    </dgm:pt>
    <dgm:pt modelId="{382FFBA9-DC6A-42B7-B547-FBC407F7AF72}" type="parTrans" cxnId="{2854647A-C2C6-4E80-ADC6-98F34E3CBC86}">
      <dgm:prSet/>
      <dgm:spPr/>
      <dgm:t>
        <a:bodyPr/>
        <a:lstStyle/>
        <a:p>
          <a:endParaRPr lang="en-US"/>
        </a:p>
      </dgm:t>
    </dgm:pt>
    <dgm:pt modelId="{684DE54E-BC9E-416E-9BCF-71DA3235C8B5}" type="sibTrans" cxnId="{2854647A-C2C6-4E80-ADC6-98F34E3CBC86}">
      <dgm:prSet/>
      <dgm:spPr/>
      <dgm:t>
        <a:bodyPr/>
        <a:lstStyle/>
        <a:p>
          <a:endParaRPr lang="en-US"/>
        </a:p>
      </dgm:t>
    </dgm:pt>
    <dgm:pt modelId="{4FB02B41-F6ED-46B6-AD9F-547FB7A1AD8C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1"/>
            <a:t>5. Predictive Analysis Using Classification Models</a:t>
          </a:r>
          <a:endParaRPr lang="en-US"/>
        </a:p>
      </dgm:t>
    </dgm:pt>
    <dgm:pt modelId="{8D40740D-9475-4682-982B-AB9241FABB7E}" type="parTrans" cxnId="{7C9D01CD-779A-4F6A-BC30-3BEF86EBD480}">
      <dgm:prSet/>
      <dgm:spPr/>
      <dgm:t>
        <a:bodyPr/>
        <a:lstStyle/>
        <a:p>
          <a:endParaRPr lang="en-US"/>
        </a:p>
      </dgm:t>
    </dgm:pt>
    <dgm:pt modelId="{2835F53B-0A97-43BC-9ACD-E264BFA162FB}" type="sibTrans" cxnId="{7C9D01CD-779A-4F6A-BC30-3BEF86EBD480}">
      <dgm:prSet/>
      <dgm:spPr/>
      <dgm:t>
        <a:bodyPr/>
        <a:lstStyle/>
        <a:p>
          <a:endParaRPr lang="en-US"/>
        </a:p>
      </dgm:t>
    </dgm:pt>
    <dgm:pt modelId="{BF52ADEA-BBBF-4452-9458-9F27E4ACF6C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Machine learning models (</a:t>
          </a:r>
          <a:r>
            <a:rPr lang="en-US" b="1"/>
            <a:t>Logistic Regression, SVM, Decision Tree, and KNN</a:t>
          </a:r>
          <a:r>
            <a:rPr lang="en-US"/>
            <a:t>) were trained to predict </a:t>
          </a:r>
          <a:r>
            <a:rPr lang="en-US" b="1"/>
            <a:t>launch success</a:t>
          </a:r>
          <a:r>
            <a:rPr lang="en-US"/>
            <a:t>.</a:t>
          </a:r>
        </a:p>
      </dgm:t>
    </dgm:pt>
    <dgm:pt modelId="{51CA85F0-4FF0-4845-AC56-BDE5B7C74022}" type="parTrans" cxnId="{412BD761-0CCF-4FEA-8591-148F940E05D4}">
      <dgm:prSet/>
      <dgm:spPr/>
      <dgm:t>
        <a:bodyPr/>
        <a:lstStyle/>
        <a:p>
          <a:endParaRPr lang="en-US"/>
        </a:p>
      </dgm:t>
    </dgm:pt>
    <dgm:pt modelId="{A789D3A6-C4C1-494F-805B-EAC57EB48357}" type="sibTrans" cxnId="{412BD761-0CCF-4FEA-8591-148F940E05D4}">
      <dgm:prSet/>
      <dgm:spPr/>
      <dgm:t>
        <a:bodyPr/>
        <a:lstStyle/>
        <a:p>
          <a:endParaRPr lang="en-US"/>
        </a:p>
      </dgm:t>
    </dgm:pt>
    <dgm:pt modelId="{E5B6A1A0-E1F7-4091-9D17-D6A3EC8FD3F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GridSearchCV</a:t>
          </a:r>
          <a:r>
            <a:rPr lang="en-US"/>
            <a:t> was used for hyperparameter tuning to optimize model performance.</a:t>
          </a:r>
        </a:p>
      </dgm:t>
    </dgm:pt>
    <dgm:pt modelId="{8062DDC6-77DC-40A4-8536-8667B5DEA9E5}" type="parTrans" cxnId="{276E9F5E-5027-4C10-BB9C-49752A910A58}">
      <dgm:prSet/>
      <dgm:spPr/>
      <dgm:t>
        <a:bodyPr/>
        <a:lstStyle/>
        <a:p>
          <a:endParaRPr lang="en-US"/>
        </a:p>
      </dgm:t>
    </dgm:pt>
    <dgm:pt modelId="{AB988989-3D09-4650-B387-8FB84FEFAA83}" type="sibTrans" cxnId="{276E9F5E-5027-4C10-BB9C-49752A910A58}">
      <dgm:prSet/>
      <dgm:spPr/>
      <dgm:t>
        <a:bodyPr/>
        <a:lstStyle/>
        <a:p>
          <a:endParaRPr lang="en-US"/>
        </a:p>
      </dgm:t>
    </dgm:pt>
    <dgm:pt modelId="{4445F673-290E-4A56-9DBD-7374B0E5C46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Model evaluation was conducted using accuracy scores, confusion matrices, and validation datasets.</a:t>
          </a:r>
        </a:p>
      </dgm:t>
    </dgm:pt>
    <dgm:pt modelId="{808CD97E-DD53-42B2-9D66-B316B621FF26}" type="parTrans" cxnId="{1ED194A0-3BA7-4DB1-819B-99FA7296C2D2}">
      <dgm:prSet/>
      <dgm:spPr/>
      <dgm:t>
        <a:bodyPr/>
        <a:lstStyle/>
        <a:p>
          <a:endParaRPr lang="en-US"/>
        </a:p>
      </dgm:t>
    </dgm:pt>
    <dgm:pt modelId="{815CB88C-C3B0-44BB-8106-0D41325E0273}" type="sibTrans" cxnId="{1ED194A0-3BA7-4DB1-819B-99FA7296C2D2}">
      <dgm:prSet/>
      <dgm:spPr/>
      <dgm:t>
        <a:bodyPr/>
        <a:lstStyle/>
        <a:p>
          <a:endParaRPr lang="en-US"/>
        </a:p>
      </dgm:t>
    </dgm:pt>
    <dgm:pt modelId="{77A3A7FB-9EDB-4AD4-B4D2-17223848D506}" type="pres">
      <dgm:prSet presAssocID="{FF0D2014-FDED-4E10-8056-F83F2365614F}" presName="root" presStyleCnt="0">
        <dgm:presLayoutVars>
          <dgm:dir/>
          <dgm:resizeHandles val="exact"/>
        </dgm:presLayoutVars>
      </dgm:prSet>
      <dgm:spPr/>
    </dgm:pt>
    <dgm:pt modelId="{9168E829-BA1E-4CE6-A1E9-FF526631014D}" type="pres">
      <dgm:prSet presAssocID="{C052E0F6-C66D-4C7A-9ED1-5141AFD8E3D3}" presName="compNode" presStyleCnt="0"/>
      <dgm:spPr/>
    </dgm:pt>
    <dgm:pt modelId="{238BFFD8-8E52-4A1F-87B5-622BE421813E}" type="pres">
      <dgm:prSet presAssocID="{C052E0F6-C66D-4C7A-9ED1-5141AFD8E3D3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93929237-B90A-4B41-8D02-76836D5BCD80}" type="pres">
      <dgm:prSet presAssocID="{C052E0F6-C66D-4C7A-9ED1-5141AFD8E3D3}" presName="iconSpace" presStyleCnt="0"/>
      <dgm:spPr/>
    </dgm:pt>
    <dgm:pt modelId="{37FBA6FA-26E3-47E1-8E05-278847EB6FB9}" type="pres">
      <dgm:prSet presAssocID="{C052E0F6-C66D-4C7A-9ED1-5141AFD8E3D3}" presName="parTx" presStyleLbl="revTx" presStyleIdx="0" presStyleCnt="6">
        <dgm:presLayoutVars>
          <dgm:chMax val="0"/>
          <dgm:chPref val="0"/>
        </dgm:presLayoutVars>
      </dgm:prSet>
      <dgm:spPr/>
    </dgm:pt>
    <dgm:pt modelId="{38AD65F4-BB47-4725-82EF-A36355798D6B}" type="pres">
      <dgm:prSet presAssocID="{C052E0F6-C66D-4C7A-9ED1-5141AFD8E3D3}" presName="txSpace" presStyleCnt="0"/>
      <dgm:spPr/>
    </dgm:pt>
    <dgm:pt modelId="{CD9B4077-EF0C-4AF5-926E-62D9AA21362E}" type="pres">
      <dgm:prSet presAssocID="{C052E0F6-C66D-4C7A-9ED1-5141AFD8E3D3}" presName="desTx" presStyleLbl="revTx" presStyleIdx="1" presStyleCnt="6">
        <dgm:presLayoutVars/>
      </dgm:prSet>
      <dgm:spPr/>
    </dgm:pt>
    <dgm:pt modelId="{D60606EC-F813-4E78-833C-AACE99FED63F}" type="pres">
      <dgm:prSet presAssocID="{AEFC34BF-C33E-4A98-A345-6A885C4290EC}" presName="sibTrans" presStyleCnt="0"/>
      <dgm:spPr/>
    </dgm:pt>
    <dgm:pt modelId="{E4D37DE6-05AE-4195-B56B-A6E189F9792B}" type="pres">
      <dgm:prSet presAssocID="{425E558E-9518-459E-A8CB-80F0D218762D}" presName="compNode" presStyleCnt="0"/>
      <dgm:spPr/>
    </dgm:pt>
    <dgm:pt modelId="{9FBB75FE-1BA9-4A92-B03A-7C0983142A17}" type="pres">
      <dgm:prSet presAssocID="{425E558E-9518-459E-A8CB-80F0D218762D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p with pin"/>
        </a:ext>
      </dgm:extLst>
    </dgm:pt>
    <dgm:pt modelId="{E5E665BD-80C8-4988-8E09-F6463262DA1C}" type="pres">
      <dgm:prSet presAssocID="{425E558E-9518-459E-A8CB-80F0D218762D}" presName="iconSpace" presStyleCnt="0"/>
      <dgm:spPr/>
    </dgm:pt>
    <dgm:pt modelId="{28D5AF01-A330-4F63-B575-D01DFA1DD3BA}" type="pres">
      <dgm:prSet presAssocID="{425E558E-9518-459E-A8CB-80F0D218762D}" presName="parTx" presStyleLbl="revTx" presStyleIdx="2" presStyleCnt="6">
        <dgm:presLayoutVars>
          <dgm:chMax val="0"/>
          <dgm:chPref val="0"/>
        </dgm:presLayoutVars>
      </dgm:prSet>
      <dgm:spPr/>
    </dgm:pt>
    <dgm:pt modelId="{B2048A23-7F7D-4303-B90E-3A4B51D64596}" type="pres">
      <dgm:prSet presAssocID="{425E558E-9518-459E-A8CB-80F0D218762D}" presName="txSpace" presStyleCnt="0"/>
      <dgm:spPr/>
    </dgm:pt>
    <dgm:pt modelId="{30B04378-9A7A-4062-B936-8ED557175715}" type="pres">
      <dgm:prSet presAssocID="{425E558E-9518-459E-A8CB-80F0D218762D}" presName="desTx" presStyleLbl="revTx" presStyleIdx="3" presStyleCnt="6">
        <dgm:presLayoutVars/>
      </dgm:prSet>
      <dgm:spPr/>
    </dgm:pt>
    <dgm:pt modelId="{D5E6CADE-3BDB-4EE5-A4E9-6D53E72DF74D}" type="pres">
      <dgm:prSet presAssocID="{E6BCE5AB-5322-4531-B86F-E4FD048F68FF}" presName="sibTrans" presStyleCnt="0"/>
      <dgm:spPr/>
    </dgm:pt>
    <dgm:pt modelId="{0D1BBDB6-17F9-4029-865E-9597B2AE545A}" type="pres">
      <dgm:prSet presAssocID="{4FB02B41-F6ED-46B6-AD9F-547FB7A1AD8C}" presName="compNode" presStyleCnt="0"/>
      <dgm:spPr/>
    </dgm:pt>
    <dgm:pt modelId="{3789299D-3DE1-45B6-ADE7-FA500AAAAE66}" type="pres">
      <dgm:prSet presAssocID="{4FB02B41-F6ED-46B6-AD9F-547FB7A1AD8C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EB306343-F41F-44DE-831D-966A29FBF43D}" type="pres">
      <dgm:prSet presAssocID="{4FB02B41-F6ED-46B6-AD9F-547FB7A1AD8C}" presName="iconSpace" presStyleCnt="0"/>
      <dgm:spPr/>
    </dgm:pt>
    <dgm:pt modelId="{23999771-4C08-4B7A-AEE7-22DE1AD458AD}" type="pres">
      <dgm:prSet presAssocID="{4FB02B41-F6ED-46B6-AD9F-547FB7A1AD8C}" presName="parTx" presStyleLbl="revTx" presStyleIdx="4" presStyleCnt="6">
        <dgm:presLayoutVars>
          <dgm:chMax val="0"/>
          <dgm:chPref val="0"/>
        </dgm:presLayoutVars>
      </dgm:prSet>
      <dgm:spPr/>
    </dgm:pt>
    <dgm:pt modelId="{DF4DE10E-954C-4ABE-917A-14F89356BD76}" type="pres">
      <dgm:prSet presAssocID="{4FB02B41-F6ED-46B6-AD9F-547FB7A1AD8C}" presName="txSpace" presStyleCnt="0"/>
      <dgm:spPr/>
    </dgm:pt>
    <dgm:pt modelId="{B25CE41D-6693-4F4C-A132-81649356CD5E}" type="pres">
      <dgm:prSet presAssocID="{4FB02B41-F6ED-46B6-AD9F-547FB7A1AD8C}" presName="desTx" presStyleLbl="revTx" presStyleIdx="5" presStyleCnt="6">
        <dgm:presLayoutVars/>
      </dgm:prSet>
      <dgm:spPr/>
    </dgm:pt>
  </dgm:ptLst>
  <dgm:cxnLst>
    <dgm:cxn modelId="{C340410A-3C41-6B43-ACF3-F0B010BD34AC}" type="presOf" srcId="{1498446F-CCA8-4DD3-8E4C-8E44A5292D94}" destId="{30B04378-9A7A-4062-B936-8ED557175715}" srcOrd="0" destOrd="0" presId="urn:microsoft.com/office/officeart/2018/2/layout/IconLabelDescriptionList"/>
    <dgm:cxn modelId="{B3ADE90C-996B-46BA-9707-2BA7FE63CF0F}" srcId="{C052E0F6-C66D-4C7A-9ED1-5141AFD8E3D3}" destId="{083BB248-43D7-4A78-BADE-BA1594738F45}" srcOrd="1" destOrd="0" parTransId="{5991578E-411D-4529-AA47-9749DD05EF3A}" sibTransId="{3D02DDB3-A9BD-4976-BB92-FCC0DBD160D3}"/>
    <dgm:cxn modelId="{FBFD3756-5113-0647-AF54-65F577BD31AF}" type="presOf" srcId="{4FB02B41-F6ED-46B6-AD9F-547FB7A1AD8C}" destId="{23999771-4C08-4B7A-AEE7-22DE1AD458AD}" srcOrd="0" destOrd="0" presId="urn:microsoft.com/office/officeart/2018/2/layout/IconLabelDescriptionList"/>
    <dgm:cxn modelId="{67D39F57-806A-4BAD-B6BE-A49E05367BC3}" srcId="{C052E0F6-C66D-4C7A-9ED1-5141AFD8E3D3}" destId="{5B1352E9-CF00-4DB7-9B75-C8FECA2CC940}" srcOrd="0" destOrd="0" parTransId="{4E4202F0-5CF7-4DA8-AAF0-F40D47A4AA9D}" sibTransId="{AE75FBB6-73BD-484A-B1C2-3100E3F92AF1}"/>
    <dgm:cxn modelId="{276E9F5E-5027-4C10-BB9C-49752A910A58}" srcId="{4FB02B41-F6ED-46B6-AD9F-547FB7A1AD8C}" destId="{E5B6A1A0-E1F7-4091-9D17-D6A3EC8FD3F1}" srcOrd="1" destOrd="0" parTransId="{8062DDC6-77DC-40A4-8536-8667B5DEA9E5}" sibTransId="{AB988989-3D09-4650-B387-8FB84FEFAA83}"/>
    <dgm:cxn modelId="{412BD761-0CCF-4FEA-8591-148F940E05D4}" srcId="{4FB02B41-F6ED-46B6-AD9F-547FB7A1AD8C}" destId="{BF52ADEA-BBBF-4452-9458-9F27E4ACF6C4}" srcOrd="0" destOrd="0" parTransId="{51CA85F0-4FF0-4845-AC56-BDE5B7C74022}" sibTransId="{A789D3A6-C4C1-494F-805B-EAC57EB48357}"/>
    <dgm:cxn modelId="{0AC03C64-683B-CC46-80E5-3A17497F6E44}" type="presOf" srcId="{C052E0F6-C66D-4C7A-9ED1-5141AFD8E3D3}" destId="{37FBA6FA-26E3-47E1-8E05-278847EB6FB9}" srcOrd="0" destOrd="0" presId="urn:microsoft.com/office/officeart/2018/2/layout/IconLabelDescriptionList"/>
    <dgm:cxn modelId="{A2686475-654F-1F4A-961E-23CBAFE388A4}" type="presOf" srcId="{4445F673-290E-4A56-9DBD-7374B0E5C46A}" destId="{B25CE41D-6693-4F4C-A132-81649356CD5E}" srcOrd="0" destOrd="2" presId="urn:microsoft.com/office/officeart/2018/2/layout/IconLabelDescriptionList"/>
    <dgm:cxn modelId="{2854647A-C2C6-4E80-ADC6-98F34E3CBC86}" srcId="{425E558E-9518-459E-A8CB-80F0D218762D}" destId="{76FE8E7D-2E8F-4DD6-A79A-21ECD26297B6}" srcOrd="1" destOrd="0" parTransId="{382FFBA9-DC6A-42B7-B547-FBC407F7AF72}" sibTransId="{684DE54E-BC9E-416E-9BCF-71DA3235C8B5}"/>
    <dgm:cxn modelId="{E39C347D-A9DF-D94B-B990-38ABA80F116C}" type="presOf" srcId="{FF0D2014-FDED-4E10-8056-F83F2365614F}" destId="{77A3A7FB-9EDB-4AD4-B4D2-17223848D506}" srcOrd="0" destOrd="0" presId="urn:microsoft.com/office/officeart/2018/2/layout/IconLabelDescriptionList"/>
    <dgm:cxn modelId="{888FDA82-E641-4666-B850-770705D7FCE2}" srcId="{FF0D2014-FDED-4E10-8056-F83F2365614F}" destId="{C052E0F6-C66D-4C7A-9ED1-5141AFD8E3D3}" srcOrd="0" destOrd="0" parTransId="{537BDCDE-F02E-4D1F-AD13-966440ED6CED}" sibTransId="{AEFC34BF-C33E-4A98-A345-6A885C4290EC}"/>
    <dgm:cxn modelId="{17E41A87-375F-354D-B104-385A9CB29B43}" type="presOf" srcId="{5B1352E9-CF00-4DB7-9B75-C8FECA2CC940}" destId="{CD9B4077-EF0C-4AF5-926E-62D9AA21362E}" srcOrd="0" destOrd="0" presId="urn:microsoft.com/office/officeart/2018/2/layout/IconLabelDescriptionList"/>
    <dgm:cxn modelId="{E86B9C9F-3738-1B4B-B5C3-BF936A4801C3}" type="presOf" srcId="{083BB248-43D7-4A78-BADE-BA1594738F45}" destId="{CD9B4077-EF0C-4AF5-926E-62D9AA21362E}" srcOrd="0" destOrd="1" presId="urn:microsoft.com/office/officeart/2018/2/layout/IconLabelDescriptionList"/>
    <dgm:cxn modelId="{1ED194A0-3BA7-4DB1-819B-99FA7296C2D2}" srcId="{4FB02B41-F6ED-46B6-AD9F-547FB7A1AD8C}" destId="{4445F673-290E-4A56-9DBD-7374B0E5C46A}" srcOrd="2" destOrd="0" parTransId="{808CD97E-DD53-42B2-9D66-B316B621FF26}" sibTransId="{815CB88C-C3B0-44BB-8106-0D41325E0273}"/>
    <dgm:cxn modelId="{2245EFA5-E21A-442D-AC0C-EA1619C70FAF}" srcId="{FF0D2014-FDED-4E10-8056-F83F2365614F}" destId="{425E558E-9518-459E-A8CB-80F0D218762D}" srcOrd="1" destOrd="0" parTransId="{3E70D98F-E9ED-45BD-9B7F-28350E0FC693}" sibTransId="{E6BCE5AB-5322-4531-B86F-E4FD048F68FF}"/>
    <dgm:cxn modelId="{161FD6C1-5E28-4447-89B7-D7E4F0C7B068}" type="presOf" srcId="{E5B6A1A0-E1F7-4091-9D17-D6A3EC8FD3F1}" destId="{B25CE41D-6693-4F4C-A132-81649356CD5E}" srcOrd="0" destOrd="1" presId="urn:microsoft.com/office/officeart/2018/2/layout/IconLabelDescriptionList"/>
    <dgm:cxn modelId="{58150FC2-CCC5-424D-8619-7C3CE275C009}" type="presOf" srcId="{BF52ADEA-BBBF-4452-9458-9F27E4ACF6C4}" destId="{B25CE41D-6693-4F4C-A132-81649356CD5E}" srcOrd="0" destOrd="0" presId="urn:microsoft.com/office/officeart/2018/2/layout/IconLabelDescriptionList"/>
    <dgm:cxn modelId="{EA9945C2-A875-F149-A56C-1609099C180D}" type="presOf" srcId="{76FE8E7D-2E8F-4DD6-A79A-21ECD26297B6}" destId="{30B04378-9A7A-4062-B936-8ED557175715}" srcOrd="0" destOrd="1" presId="urn:microsoft.com/office/officeart/2018/2/layout/IconLabelDescriptionList"/>
    <dgm:cxn modelId="{7C9D01CD-779A-4F6A-BC30-3BEF86EBD480}" srcId="{FF0D2014-FDED-4E10-8056-F83F2365614F}" destId="{4FB02B41-F6ED-46B6-AD9F-547FB7A1AD8C}" srcOrd="2" destOrd="0" parTransId="{8D40740D-9475-4682-982B-AB9241FABB7E}" sibTransId="{2835F53B-0A97-43BC-9ACD-E264BFA162FB}"/>
    <dgm:cxn modelId="{86BFCAD4-D312-4432-8553-9152EFD7BCE2}" srcId="{425E558E-9518-459E-A8CB-80F0D218762D}" destId="{1498446F-CCA8-4DD3-8E4C-8E44A5292D94}" srcOrd="0" destOrd="0" parTransId="{C737F712-32E1-48A0-ABEE-64248434DA1A}" sibTransId="{1772BAD3-50A5-4238-B102-959FAD87E7DE}"/>
    <dgm:cxn modelId="{FE784FE2-D81C-C940-963F-EC2C6CAC638D}" type="presOf" srcId="{425E558E-9518-459E-A8CB-80F0D218762D}" destId="{28D5AF01-A330-4F63-B575-D01DFA1DD3BA}" srcOrd="0" destOrd="0" presId="urn:microsoft.com/office/officeart/2018/2/layout/IconLabelDescriptionList"/>
    <dgm:cxn modelId="{C3035809-BC5F-4C45-8D03-6A316979FE46}" type="presParOf" srcId="{77A3A7FB-9EDB-4AD4-B4D2-17223848D506}" destId="{9168E829-BA1E-4CE6-A1E9-FF526631014D}" srcOrd="0" destOrd="0" presId="urn:microsoft.com/office/officeart/2018/2/layout/IconLabelDescriptionList"/>
    <dgm:cxn modelId="{78DD426C-EAEF-4A4B-A72F-81815796D205}" type="presParOf" srcId="{9168E829-BA1E-4CE6-A1E9-FF526631014D}" destId="{238BFFD8-8E52-4A1F-87B5-622BE421813E}" srcOrd="0" destOrd="0" presId="urn:microsoft.com/office/officeart/2018/2/layout/IconLabelDescriptionList"/>
    <dgm:cxn modelId="{016DFF06-8010-B84A-82B4-2FD2FB553914}" type="presParOf" srcId="{9168E829-BA1E-4CE6-A1E9-FF526631014D}" destId="{93929237-B90A-4B41-8D02-76836D5BCD80}" srcOrd="1" destOrd="0" presId="urn:microsoft.com/office/officeart/2018/2/layout/IconLabelDescriptionList"/>
    <dgm:cxn modelId="{19AD8BFD-7DF8-1D4B-B65C-27ACB69F10E5}" type="presParOf" srcId="{9168E829-BA1E-4CE6-A1E9-FF526631014D}" destId="{37FBA6FA-26E3-47E1-8E05-278847EB6FB9}" srcOrd="2" destOrd="0" presId="urn:microsoft.com/office/officeart/2018/2/layout/IconLabelDescriptionList"/>
    <dgm:cxn modelId="{29526090-5840-D54E-9A09-574B6E20D6CE}" type="presParOf" srcId="{9168E829-BA1E-4CE6-A1E9-FF526631014D}" destId="{38AD65F4-BB47-4725-82EF-A36355798D6B}" srcOrd="3" destOrd="0" presId="urn:microsoft.com/office/officeart/2018/2/layout/IconLabelDescriptionList"/>
    <dgm:cxn modelId="{4081250E-AE4E-0041-849E-84EE48328B18}" type="presParOf" srcId="{9168E829-BA1E-4CE6-A1E9-FF526631014D}" destId="{CD9B4077-EF0C-4AF5-926E-62D9AA21362E}" srcOrd="4" destOrd="0" presId="urn:microsoft.com/office/officeart/2018/2/layout/IconLabelDescriptionList"/>
    <dgm:cxn modelId="{2C1FDAE8-7D31-8746-936C-DA6CEB0E8DAF}" type="presParOf" srcId="{77A3A7FB-9EDB-4AD4-B4D2-17223848D506}" destId="{D60606EC-F813-4E78-833C-AACE99FED63F}" srcOrd="1" destOrd="0" presId="urn:microsoft.com/office/officeart/2018/2/layout/IconLabelDescriptionList"/>
    <dgm:cxn modelId="{4B38A9E0-692A-2249-9ACE-378C7B6B83B8}" type="presParOf" srcId="{77A3A7FB-9EDB-4AD4-B4D2-17223848D506}" destId="{E4D37DE6-05AE-4195-B56B-A6E189F9792B}" srcOrd="2" destOrd="0" presId="urn:microsoft.com/office/officeart/2018/2/layout/IconLabelDescriptionList"/>
    <dgm:cxn modelId="{DBA14AB0-C7D0-DA46-95AD-A2BC98929D23}" type="presParOf" srcId="{E4D37DE6-05AE-4195-B56B-A6E189F9792B}" destId="{9FBB75FE-1BA9-4A92-B03A-7C0983142A17}" srcOrd="0" destOrd="0" presId="urn:microsoft.com/office/officeart/2018/2/layout/IconLabelDescriptionList"/>
    <dgm:cxn modelId="{EF32EBED-7EF6-6E43-B682-52C6BBEDD18C}" type="presParOf" srcId="{E4D37DE6-05AE-4195-B56B-A6E189F9792B}" destId="{E5E665BD-80C8-4988-8E09-F6463262DA1C}" srcOrd="1" destOrd="0" presId="urn:microsoft.com/office/officeart/2018/2/layout/IconLabelDescriptionList"/>
    <dgm:cxn modelId="{9CE88BBB-0880-364E-807F-5D9E82D01BCE}" type="presParOf" srcId="{E4D37DE6-05AE-4195-B56B-A6E189F9792B}" destId="{28D5AF01-A330-4F63-B575-D01DFA1DD3BA}" srcOrd="2" destOrd="0" presId="urn:microsoft.com/office/officeart/2018/2/layout/IconLabelDescriptionList"/>
    <dgm:cxn modelId="{FA39E0C1-26C4-7D47-9EE3-F95E8DE7A540}" type="presParOf" srcId="{E4D37DE6-05AE-4195-B56B-A6E189F9792B}" destId="{B2048A23-7F7D-4303-B90E-3A4B51D64596}" srcOrd="3" destOrd="0" presId="urn:microsoft.com/office/officeart/2018/2/layout/IconLabelDescriptionList"/>
    <dgm:cxn modelId="{96AFBA17-DCBF-DA45-A302-073FBB41C80E}" type="presParOf" srcId="{E4D37DE6-05AE-4195-B56B-A6E189F9792B}" destId="{30B04378-9A7A-4062-B936-8ED557175715}" srcOrd="4" destOrd="0" presId="urn:microsoft.com/office/officeart/2018/2/layout/IconLabelDescriptionList"/>
    <dgm:cxn modelId="{40166B07-9104-914A-8BAE-FA74A0669634}" type="presParOf" srcId="{77A3A7FB-9EDB-4AD4-B4D2-17223848D506}" destId="{D5E6CADE-3BDB-4EE5-A4E9-6D53E72DF74D}" srcOrd="3" destOrd="0" presId="urn:microsoft.com/office/officeart/2018/2/layout/IconLabelDescriptionList"/>
    <dgm:cxn modelId="{74E33F37-E7CD-384D-91C0-958098033EEF}" type="presParOf" srcId="{77A3A7FB-9EDB-4AD4-B4D2-17223848D506}" destId="{0D1BBDB6-17F9-4029-865E-9597B2AE545A}" srcOrd="4" destOrd="0" presId="urn:microsoft.com/office/officeart/2018/2/layout/IconLabelDescriptionList"/>
    <dgm:cxn modelId="{5D3492F1-0A1B-6D42-8920-4893B84899C0}" type="presParOf" srcId="{0D1BBDB6-17F9-4029-865E-9597B2AE545A}" destId="{3789299D-3DE1-45B6-ADE7-FA500AAAAE66}" srcOrd="0" destOrd="0" presId="urn:microsoft.com/office/officeart/2018/2/layout/IconLabelDescriptionList"/>
    <dgm:cxn modelId="{C7C629C7-3429-7442-B162-8BDF37BE25CB}" type="presParOf" srcId="{0D1BBDB6-17F9-4029-865E-9597B2AE545A}" destId="{EB306343-F41F-44DE-831D-966A29FBF43D}" srcOrd="1" destOrd="0" presId="urn:microsoft.com/office/officeart/2018/2/layout/IconLabelDescriptionList"/>
    <dgm:cxn modelId="{9043C4FF-6E8F-E54A-80CB-AA4B384D85C9}" type="presParOf" srcId="{0D1BBDB6-17F9-4029-865E-9597B2AE545A}" destId="{23999771-4C08-4B7A-AEE7-22DE1AD458AD}" srcOrd="2" destOrd="0" presId="urn:microsoft.com/office/officeart/2018/2/layout/IconLabelDescriptionList"/>
    <dgm:cxn modelId="{D68436F4-00A7-9E43-BF10-1423F0590461}" type="presParOf" srcId="{0D1BBDB6-17F9-4029-865E-9597B2AE545A}" destId="{DF4DE10E-954C-4ABE-917A-14F89356BD76}" srcOrd="3" destOrd="0" presId="urn:microsoft.com/office/officeart/2018/2/layout/IconLabelDescriptionList"/>
    <dgm:cxn modelId="{203DB5CE-6AA8-E440-998D-691F725D1A5E}" type="presParOf" srcId="{0D1BBDB6-17F9-4029-865E-9597B2AE545A}" destId="{B25CE41D-6693-4F4C-A132-81649356CD5E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4FC75A85-172F-4E4C-B738-935E6C145797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C7D3C039-71F0-4DE9-9DDD-B5FFB0590452}">
      <dgm:prSet/>
      <dgm:spPr/>
      <dgm:t>
        <a:bodyPr/>
        <a:lstStyle/>
        <a:p>
          <a:r>
            <a:rPr lang="en-US"/>
            <a:t>The data collection process for this project involved extracting, filtering, and structuring SpaceX launch data from various sources. The key steps are outlined below:</a:t>
          </a:r>
        </a:p>
      </dgm:t>
    </dgm:pt>
    <dgm:pt modelId="{6BE479FE-33A8-49FA-A3DF-97C9E285CDE1}" type="parTrans" cxnId="{D744E68F-5373-40F6-B6CF-7CF3E270FB93}">
      <dgm:prSet/>
      <dgm:spPr/>
      <dgm:t>
        <a:bodyPr/>
        <a:lstStyle/>
        <a:p>
          <a:endParaRPr lang="en-US"/>
        </a:p>
      </dgm:t>
    </dgm:pt>
    <dgm:pt modelId="{5453D4D8-55A9-48C9-8313-2252138E2657}" type="sibTrans" cxnId="{D744E68F-5373-40F6-B6CF-7CF3E270FB93}">
      <dgm:prSet/>
      <dgm:spPr/>
      <dgm:t>
        <a:bodyPr/>
        <a:lstStyle/>
        <a:p>
          <a:endParaRPr lang="en-US"/>
        </a:p>
      </dgm:t>
    </dgm:pt>
    <dgm:pt modelId="{FC39DE7C-E6AB-417F-9F6A-3E3D07D11F03}">
      <dgm:prSet/>
      <dgm:spPr/>
      <dgm:t>
        <a:bodyPr/>
        <a:lstStyle/>
        <a:p>
          <a:r>
            <a:rPr lang="en-US" b="1"/>
            <a:t>1. Data Sources</a:t>
          </a:r>
          <a:endParaRPr lang="en-US"/>
        </a:p>
      </dgm:t>
    </dgm:pt>
    <dgm:pt modelId="{63F929DE-C707-4133-8E52-AB50F51FD285}" type="parTrans" cxnId="{77440C37-ECBF-4A24-98BE-4C6AF6884E06}">
      <dgm:prSet/>
      <dgm:spPr/>
      <dgm:t>
        <a:bodyPr/>
        <a:lstStyle/>
        <a:p>
          <a:endParaRPr lang="en-US"/>
        </a:p>
      </dgm:t>
    </dgm:pt>
    <dgm:pt modelId="{D433B28D-36CB-453A-B2D0-8F8393E44130}" type="sibTrans" cxnId="{77440C37-ECBF-4A24-98BE-4C6AF6884E06}">
      <dgm:prSet/>
      <dgm:spPr/>
      <dgm:t>
        <a:bodyPr/>
        <a:lstStyle/>
        <a:p>
          <a:endParaRPr lang="en-US"/>
        </a:p>
      </dgm:t>
    </dgm:pt>
    <dgm:pt modelId="{222449B2-1D7D-4347-9285-37C7F9242DC8}">
      <dgm:prSet/>
      <dgm:spPr/>
      <dgm:t>
        <a:bodyPr/>
        <a:lstStyle/>
        <a:p>
          <a:r>
            <a:rPr lang="en-US" b="1"/>
            <a:t>Wikipedia Web Scraping</a:t>
          </a:r>
          <a:r>
            <a:rPr lang="en-US"/>
            <a:t>: Used BeautifulSoup to extract launch records such as </a:t>
          </a:r>
          <a:r>
            <a:rPr lang="en-US" b="1"/>
            <a:t>flight numbers, dates, payload mass, orbit types, and mission outcomes</a:t>
          </a:r>
          <a:r>
            <a:rPr lang="en-US"/>
            <a:t>.</a:t>
          </a:r>
        </a:p>
      </dgm:t>
    </dgm:pt>
    <dgm:pt modelId="{69F735CD-E77B-493D-A837-2AB7C9B6C8E8}" type="parTrans" cxnId="{03222A68-F1D0-4417-A9BB-5FED140F919F}">
      <dgm:prSet/>
      <dgm:spPr/>
      <dgm:t>
        <a:bodyPr/>
        <a:lstStyle/>
        <a:p>
          <a:endParaRPr lang="en-US"/>
        </a:p>
      </dgm:t>
    </dgm:pt>
    <dgm:pt modelId="{61D959A6-FE69-4229-A5CA-F647DC654309}" type="sibTrans" cxnId="{03222A68-F1D0-4417-A9BB-5FED140F919F}">
      <dgm:prSet/>
      <dgm:spPr/>
      <dgm:t>
        <a:bodyPr/>
        <a:lstStyle/>
        <a:p>
          <a:endParaRPr lang="en-US"/>
        </a:p>
      </dgm:t>
    </dgm:pt>
    <dgm:pt modelId="{141D2E60-E069-4866-886C-48A5360F0196}">
      <dgm:prSet/>
      <dgm:spPr/>
      <dgm:t>
        <a:bodyPr/>
        <a:lstStyle/>
        <a:p>
          <a:r>
            <a:rPr lang="en-US" b="1"/>
            <a:t>SpaceX API</a:t>
          </a:r>
          <a:r>
            <a:rPr lang="en-US"/>
            <a:t>: Retrieved </a:t>
          </a:r>
          <a:r>
            <a:rPr lang="en-US" b="1"/>
            <a:t>real-time launch data</a:t>
          </a:r>
          <a:r>
            <a:rPr lang="en-US"/>
            <a:t>, including landing outcomes and booster versions.</a:t>
          </a:r>
        </a:p>
      </dgm:t>
    </dgm:pt>
    <dgm:pt modelId="{8B582ED1-9FCC-43AB-A91C-A426CADEC6E9}" type="parTrans" cxnId="{DB231182-9ECD-4DBA-A39E-DAE8A8328BAD}">
      <dgm:prSet/>
      <dgm:spPr/>
      <dgm:t>
        <a:bodyPr/>
        <a:lstStyle/>
        <a:p>
          <a:endParaRPr lang="en-US"/>
        </a:p>
      </dgm:t>
    </dgm:pt>
    <dgm:pt modelId="{14D4A93C-23DC-45AB-B8FA-B58F4D523FD9}" type="sibTrans" cxnId="{DB231182-9ECD-4DBA-A39E-DAE8A8328BAD}">
      <dgm:prSet/>
      <dgm:spPr/>
      <dgm:t>
        <a:bodyPr/>
        <a:lstStyle/>
        <a:p>
          <a:endParaRPr lang="en-US"/>
        </a:p>
      </dgm:t>
    </dgm:pt>
    <dgm:pt modelId="{E1393E91-D93B-477C-9EF2-E56A3FC0BCF7}">
      <dgm:prSet/>
      <dgm:spPr/>
      <dgm:t>
        <a:bodyPr/>
        <a:lstStyle/>
        <a:p>
          <a:r>
            <a:rPr lang="en-US" b="1"/>
            <a:t>CSV Files</a:t>
          </a:r>
          <a:r>
            <a:rPr lang="en-US"/>
            <a:t>: Preprocessed datasets from </a:t>
          </a:r>
          <a:r>
            <a:rPr lang="en-US" b="1"/>
            <a:t>IBM Skills Network</a:t>
          </a:r>
          <a:r>
            <a:rPr lang="en-US"/>
            <a:t> were used to ensure structured and clean data for analysis.</a:t>
          </a:r>
        </a:p>
      </dgm:t>
    </dgm:pt>
    <dgm:pt modelId="{C506245E-E04E-4ED2-B013-D0179410EC8F}" type="parTrans" cxnId="{B5CCF8A0-F7C8-4A87-BBC3-80CC40B506A5}">
      <dgm:prSet/>
      <dgm:spPr/>
      <dgm:t>
        <a:bodyPr/>
        <a:lstStyle/>
        <a:p>
          <a:endParaRPr lang="en-US"/>
        </a:p>
      </dgm:t>
    </dgm:pt>
    <dgm:pt modelId="{D2662420-4033-434A-9014-CA88596BA395}" type="sibTrans" cxnId="{B5CCF8A0-F7C8-4A87-BBC3-80CC40B506A5}">
      <dgm:prSet/>
      <dgm:spPr/>
      <dgm:t>
        <a:bodyPr/>
        <a:lstStyle/>
        <a:p>
          <a:endParaRPr lang="en-US"/>
        </a:p>
      </dgm:t>
    </dgm:pt>
    <dgm:pt modelId="{24FFB69F-5A43-944C-BDC9-7673147304F5}" type="pres">
      <dgm:prSet presAssocID="{4FC75A85-172F-4E4C-B738-935E6C145797}" presName="linear" presStyleCnt="0">
        <dgm:presLayoutVars>
          <dgm:animLvl val="lvl"/>
          <dgm:resizeHandles val="exact"/>
        </dgm:presLayoutVars>
      </dgm:prSet>
      <dgm:spPr/>
    </dgm:pt>
    <dgm:pt modelId="{AC8E20BF-B86D-7640-B263-684589B1F26D}" type="pres">
      <dgm:prSet presAssocID="{C7D3C039-71F0-4DE9-9DDD-B5FFB0590452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30C2009C-0173-1E4C-9736-F1456D0FB13E}" type="pres">
      <dgm:prSet presAssocID="{5453D4D8-55A9-48C9-8313-2252138E2657}" presName="spacer" presStyleCnt="0"/>
      <dgm:spPr/>
    </dgm:pt>
    <dgm:pt modelId="{AFF2E8F3-0ED3-8843-A17D-4B215C9EEA24}" type="pres">
      <dgm:prSet presAssocID="{FC39DE7C-E6AB-417F-9F6A-3E3D07D11F03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F20865D6-E20F-0C4E-B8D5-2F420CE0CBEA}" type="pres">
      <dgm:prSet presAssocID="{FC39DE7C-E6AB-417F-9F6A-3E3D07D11F03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77440C37-ECBF-4A24-98BE-4C6AF6884E06}" srcId="{4FC75A85-172F-4E4C-B738-935E6C145797}" destId="{FC39DE7C-E6AB-417F-9F6A-3E3D07D11F03}" srcOrd="1" destOrd="0" parTransId="{63F929DE-C707-4133-8E52-AB50F51FD285}" sibTransId="{D433B28D-36CB-453A-B2D0-8F8393E44130}"/>
    <dgm:cxn modelId="{FA4DC854-2822-3449-9750-13EE9DC1CEC6}" type="presOf" srcId="{C7D3C039-71F0-4DE9-9DDD-B5FFB0590452}" destId="{AC8E20BF-B86D-7640-B263-684589B1F26D}" srcOrd="0" destOrd="0" presId="urn:microsoft.com/office/officeart/2005/8/layout/vList2"/>
    <dgm:cxn modelId="{FA208C67-1011-224C-9DCB-1D1FBCE225E3}" type="presOf" srcId="{222449B2-1D7D-4347-9285-37C7F9242DC8}" destId="{F20865D6-E20F-0C4E-B8D5-2F420CE0CBEA}" srcOrd="0" destOrd="0" presId="urn:microsoft.com/office/officeart/2005/8/layout/vList2"/>
    <dgm:cxn modelId="{03222A68-F1D0-4417-A9BB-5FED140F919F}" srcId="{FC39DE7C-E6AB-417F-9F6A-3E3D07D11F03}" destId="{222449B2-1D7D-4347-9285-37C7F9242DC8}" srcOrd="0" destOrd="0" parTransId="{69F735CD-E77B-493D-A837-2AB7C9B6C8E8}" sibTransId="{61D959A6-FE69-4229-A5CA-F647DC654309}"/>
    <dgm:cxn modelId="{07599474-2FE9-4B4C-A570-BF0BB21BEF3C}" type="presOf" srcId="{4FC75A85-172F-4E4C-B738-935E6C145797}" destId="{24FFB69F-5A43-944C-BDC9-7673147304F5}" srcOrd="0" destOrd="0" presId="urn:microsoft.com/office/officeart/2005/8/layout/vList2"/>
    <dgm:cxn modelId="{DB231182-9ECD-4DBA-A39E-DAE8A8328BAD}" srcId="{FC39DE7C-E6AB-417F-9F6A-3E3D07D11F03}" destId="{141D2E60-E069-4866-886C-48A5360F0196}" srcOrd="1" destOrd="0" parTransId="{8B582ED1-9FCC-43AB-A91C-A426CADEC6E9}" sibTransId="{14D4A93C-23DC-45AB-B8FA-B58F4D523FD9}"/>
    <dgm:cxn modelId="{D744E68F-5373-40F6-B6CF-7CF3E270FB93}" srcId="{4FC75A85-172F-4E4C-B738-935E6C145797}" destId="{C7D3C039-71F0-4DE9-9DDD-B5FFB0590452}" srcOrd="0" destOrd="0" parTransId="{6BE479FE-33A8-49FA-A3DF-97C9E285CDE1}" sibTransId="{5453D4D8-55A9-48C9-8313-2252138E2657}"/>
    <dgm:cxn modelId="{9110F392-AE50-1B40-88F9-1FABA4D456DC}" type="presOf" srcId="{E1393E91-D93B-477C-9EF2-E56A3FC0BCF7}" destId="{F20865D6-E20F-0C4E-B8D5-2F420CE0CBEA}" srcOrd="0" destOrd="2" presId="urn:microsoft.com/office/officeart/2005/8/layout/vList2"/>
    <dgm:cxn modelId="{362E3695-3075-3D41-A32F-0A6EBA367F1D}" type="presOf" srcId="{FC39DE7C-E6AB-417F-9F6A-3E3D07D11F03}" destId="{AFF2E8F3-0ED3-8843-A17D-4B215C9EEA24}" srcOrd="0" destOrd="0" presId="urn:microsoft.com/office/officeart/2005/8/layout/vList2"/>
    <dgm:cxn modelId="{B5CCF8A0-F7C8-4A87-BBC3-80CC40B506A5}" srcId="{FC39DE7C-E6AB-417F-9F6A-3E3D07D11F03}" destId="{E1393E91-D93B-477C-9EF2-E56A3FC0BCF7}" srcOrd="2" destOrd="0" parTransId="{C506245E-E04E-4ED2-B013-D0179410EC8F}" sibTransId="{D2662420-4033-434A-9014-CA88596BA395}"/>
    <dgm:cxn modelId="{11F400F4-699D-B941-8935-ACF2FCB678CE}" type="presOf" srcId="{141D2E60-E069-4866-886C-48A5360F0196}" destId="{F20865D6-E20F-0C4E-B8D5-2F420CE0CBEA}" srcOrd="0" destOrd="1" presId="urn:microsoft.com/office/officeart/2005/8/layout/vList2"/>
    <dgm:cxn modelId="{70DA903E-F040-B449-B855-CE023C716AE3}" type="presParOf" srcId="{24FFB69F-5A43-944C-BDC9-7673147304F5}" destId="{AC8E20BF-B86D-7640-B263-684589B1F26D}" srcOrd="0" destOrd="0" presId="urn:microsoft.com/office/officeart/2005/8/layout/vList2"/>
    <dgm:cxn modelId="{DC135A69-E4CD-894E-A417-403536213881}" type="presParOf" srcId="{24FFB69F-5A43-944C-BDC9-7673147304F5}" destId="{30C2009C-0173-1E4C-9736-F1456D0FB13E}" srcOrd="1" destOrd="0" presId="urn:microsoft.com/office/officeart/2005/8/layout/vList2"/>
    <dgm:cxn modelId="{391ECD7B-FF25-B647-9FE2-EBFA6A15A424}" type="presParOf" srcId="{24FFB69F-5A43-944C-BDC9-7673147304F5}" destId="{AFF2E8F3-0ED3-8843-A17D-4B215C9EEA24}" srcOrd="2" destOrd="0" presId="urn:microsoft.com/office/officeart/2005/8/layout/vList2"/>
    <dgm:cxn modelId="{B17DAEEB-B699-6642-8F3D-ACC2F6874E17}" type="presParOf" srcId="{24FFB69F-5A43-944C-BDC9-7673147304F5}" destId="{F20865D6-E20F-0C4E-B8D5-2F420CE0CBEA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BC436108-95AB-44C5-9BD0-FACF6A91A832}" type="doc">
      <dgm:prSet loTypeId="urn:microsoft.com/office/officeart/2005/8/layout/list1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34F74FF9-88D9-4205-A9C4-E829BDFD6F6F}">
      <dgm:prSet/>
      <dgm:spPr/>
      <dgm:t>
        <a:bodyPr/>
        <a:lstStyle/>
        <a:p>
          <a:r>
            <a:rPr lang="en-US" b="1"/>
            <a:t>2. Data Extraction &amp; Processing</a:t>
          </a:r>
          <a:endParaRPr lang="en-US"/>
        </a:p>
      </dgm:t>
    </dgm:pt>
    <dgm:pt modelId="{5ABA5AD2-8B5E-466B-965E-22E71E404B45}" type="parTrans" cxnId="{7D17AD9D-BCAF-4642-9084-BD73C904A6A9}">
      <dgm:prSet/>
      <dgm:spPr/>
      <dgm:t>
        <a:bodyPr/>
        <a:lstStyle/>
        <a:p>
          <a:endParaRPr lang="en-US"/>
        </a:p>
      </dgm:t>
    </dgm:pt>
    <dgm:pt modelId="{DC9811A6-C44A-494B-8E7D-814C28B14816}" type="sibTrans" cxnId="{7D17AD9D-BCAF-4642-9084-BD73C904A6A9}">
      <dgm:prSet/>
      <dgm:spPr/>
      <dgm:t>
        <a:bodyPr/>
        <a:lstStyle/>
        <a:p>
          <a:endParaRPr lang="en-US"/>
        </a:p>
      </dgm:t>
    </dgm:pt>
    <dgm:pt modelId="{F7D2FFD7-060B-42E4-AF8B-C897073508AC}">
      <dgm:prSet/>
      <dgm:spPr/>
      <dgm:t>
        <a:bodyPr/>
        <a:lstStyle/>
        <a:p>
          <a:r>
            <a:rPr lang="en-US"/>
            <a:t>Extracted relevant </a:t>
          </a:r>
          <a:r>
            <a:rPr lang="en-US" b="1"/>
            <a:t>columns from web-scraped tables</a:t>
          </a:r>
          <a:r>
            <a:rPr lang="en-US"/>
            <a:t> and </a:t>
          </a:r>
          <a:r>
            <a:rPr lang="en-US" b="1"/>
            <a:t>formatted raw JSON data</a:t>
          </a:r>
          <a:r>
            <a:rPr lang="en-US"/>
            <a:t> from the API.</a:t>
          </a:r>
        </a:p>
      </dgm:t>
    </dgm:pt>
    <dgm:pt modelId="{9D306F95-6874-4E1F-A4E5-9BBDA98F0D25}" type="parTrans" cxnId="{B6E5AEA0-AE2A-4289-AAE3-997C38DE09D5}">
      <dgm:prSet/>
      <dgm:spPr/>
      <dgm:t>
        <a:bodyPr/>
        <a:lstStyle/>
        <a:p>
          <a:endParaRPr lang="en-US"/>
        </a:p>
      </dgm:t>
    </dgm:pt>
    <dgm:pt modelId="{B0C286FC-80AA-4EFA-B56B-CA6A419DB89D}" type="sibTrans" cxnId="{B6E5AEA0-AE2A-4289-AAE3-997C38DE09D5}">
      <dgm:prSet/>
      <dgm:spPr/>
      <dgm:t>
        <a:bodyPr/>
        <a:lstStyle/>
        <a:p>
          <a:endParaRPr lang="en-US"/>
        </a:p>
      </dgm:t>
    </dgm:pt>
    <dgm:pt modelId="{A3D79B67-4689-46FC-AC85-86AB379355F4}">
      <dgm:prSet/>
      <dgm:spPr/>
      <dgm:t>
        <a:bodyPr/>
        <a:lstStyle/>
        <a:p>
          <a:r>
            <a:rPr lang="en-US"/>
            <a:t>Used </a:t>
          </a:r>
          <a:r>
            <a:rPr lang="en-US" b="1"/>
            <a:t>Pandas</a:t>
          </a:r>
          <a:r>
            <a:rPr lang="en-US"/>
            <a:t> to clean missing values and standardize data types.</a:t>
          </a:r>
        </a:p>
      </dgm:t>
    </dgm:pt>
    <dgm:pt modelId="{A2C022E8-BDE3-4702-8CAE-10C9504E24DF}" type="parTrans" cxnId="{BE211C75-3740-4EFD-A305-9A3F9705ED79}">
      <dgm:prSet/>
      <dgm:spPr/>
      <dgm:t>
        <a:bodyPr/>
        <a:lstStyle/>
        <a:p>
          <a:endParaRPr lang="en-US"/>
        </a:p>
      </dgm:t>
    </dgm:pt>
    <dgm:pt modelId="{95BE7E6A-1E70-4BCF-B48C-82BF84780676}" type="sibTrans" cxnId="{BE211C75-3740-4EFD-A305-9A3F9705ED79}">
      <dgm:prSet/>
      <dgm:spPr/>
      <dgm:t>
        <a:bodyPr/>
        <a:lstStyle/>
        <a:p>
          <a:endParaRPr lang="en-US"/>
        </a:p>
      </dgm:t>
    </dgm:pt>
    <dgm:pt modelId="{4EC56BFB-C872-463F-B46E-4391B78093F9}">
      <dgm:prSet/>
      <dgm:spPr/>
      <dgm:t>
        <a:bodyPr/>
        <a:lstStyle/>
        <a:p>
          <a:r>
            <a:rPr lang="en-US"/>
            <a:t>Removed Falcon 1 launches to focus only on </a:t>
          </a:r>
          <a:r>
            <a:rPr lang="en-US" b="1"/>
            <a:t>Falcon 9 missions</a:t>
          </a:r>
          <a:r>
            <a:rPr lang="en-US"/>
            <a:t>.</a:t>
          </a:r>
        </a:p>
      </dgm:t>
    </dgm:pt>
    <dgm:pt modelId="{D9618AB4-5A24-429F-9C2C-BAEAD46E56B1}" type="parTrans" cxnId="{58182425-6704-4CE1-B8E8-020182967B59}">
      <dgm:prSet/>
      <dgm:spPr/>
      <dgm:t>
        <a:bodyPr/>
        <a:lstStyle/>
        <a:p>
          <a:endParaRPr lang="en-US"/>
        </a:p>
      </dgm:t>
    </dgm:pt>
    <dgm:pt modelId="{209B5E1B-DB09-4B10-A40E-28456E0F9A24}" type="sibTrans" cxnId="{58182425-6704-4CE1-B8E8-020182967B59}">
      <dgm:prSet/>
      <dgm:spPr/>
      <dgm:t>
        <a:bodyPr/>
        <a:lstStyle/>
        <a:p>
          <a:endParaRPr lang="en-US"/>
        </a:p>
      </dgm:t>
    </dgm:pt>
    <dgm:pt modelId="{3EA68BD9-76C8-4578-986B-D6D815E069A6}">
      <dgm:prSet/>
      <dgm:spPr/>
      <dgm:t>
        <a:bodyPr/>
        <a:lstStyle/>
        <a:p>
          <a:r>
            <a:rPr lang="en-US" b="1"/>
            <a:t>3. Data Storage &amp; Retrieval</a:t>
          </a:r>
          <a:endParaRPr lang="en-US"/>
        </a:p>
      </dgm:t>
    </dgm:pt>
    <dgm:pt modelId="{8D047934-3537-4094-8434-AB67489CCB62}" type="parTrans" cxnId="{B17C27BB-E4C5-4795-93D2-BCACDB0F89E3}">
      <dgm:prSet/>
      <dgm:spPr/>
      <dgm:t>
        <a:bodyPr/>
        <a:lstStyle/>
        <a:p>
          <a:endParaRPr lang="en-US"/>
        </a:p>
      </dgm:t>
    </dgm:pt>
    <dgm:pt modelId="{EA9B4687-1C96-4EC9-97CD-C9CC605A535F}" type="sibTrans" cxnId="{B17C27BB-E4C5-4795-93D2-BCACDB0F89E3}">
      <dgm:prSet/>
      <dgm:spPr/>
      <dgm:t>
        <a:bodyPr/>
        <a:lstStyle/>
        <a:p>
          <a:endParaRPr lang="en-US"/>
        </a:p>
      </dgm:t>
    </dgm:pt>
    <dgm:pt modelId="{90402B00-93CE-4B2C-A87B-65C21EB7FE7F}">
      <dgm:prSet/>
      <dgm:spPr/>
      <dgm:t>
        <a:bodyPr/>
        <a:lstStyle/>
        <a:p>
          <a:r>
            <a:rPr lang="en-US"/>
            <a:t>Data was stored in </a:t>
          </a:r>
          <a:r>
            <a:rPr lang="en-US" b="1"/>
            <a:t>CSV files</a:t>
          </a:r>
          <a:r>
            <a:rPr lang="en-US"/>
            <a:t> for structured processing.</a:t>
          </a:r>
        </a:p>
      </dgm:t>
    </dgm:pt>
    <dgm:pt modelId="{6118E25A-9438-4E5D-913D-B18CA9A1C78B}" type="parTrans" cxnId="{3DBD87A5-5FF5-43A0-8A67-01CD41FA6FDA}">
      <dgm:prSet/>
      <dgm:spPr/>
      <dgm:t>
        <a:bodyPr/>
        <a:lstStyle/>
        <a:p>
          <a:endParaRPr lang="en-US"/>
        </a:p>
      </dgm:t>
    </dgm:pt>
    <dgm:pt modelId="{E4542137-04BB-4678-8A00-B1DE52CC87DB}" type="sibTrans" cxnId="{3DBD87A5-5FF5-43A0-8A67-01CD41FA6FDA}">
      <dgm:prSet/>
      <dgm:spPr/>
      <dgm:t>
        <a:bodyPr/>
        <a:lstStyle/>
        <a:p>
          <a:endParaRPr lang="en-US"/>
        </a:p>
      </dgm:t>
    </dgm:pt>
    <dgm:pt modelId="{4A955FAD-8E42-4A0E-9BD3-5FEFF5AA0481}">
      <dgm:prSet/>
      <dgm:spPr/>
      <dgm:t>
        <a:bodyPr/>
        <a:lstStyle/>
        <a:p>
          <a:r>
            <a:rPr lang="en-US"/>
            <a:t>SQL database (SQLite) was used for </a:t>
          </a:r>
          <a:r>
            <a:rPr lang="en-US" b="1"/>
            <a:t>query-based data retrieval</a:t>
          </a:r>
          <a:r>
            <a:rPr lang="en-US"/>
            <a:t>.</a:t>
          </a:r>
        </a:p>
      </dgm:t>
    </dgm:pt>
    <dgm:pt modelId="{4DECE47C-6DF5-405B-8695-FC6C90E84462}" type="parTrans" cxnId="{7C34CC1F-B8B1-47A7-BC4A-3F970B9F3551}">
      <dgm:prSet/>
      <dgm:spPr/>
      <dgm:t>
        <a:bodyPr/>
        <a:lstStyle/>
        <a:p>
          <a:endParaRPr lang="en-US"/>
        </a:p>
      </dgm:t>
    </dgm:pt>
    <dgm:pt modelId="{9F7FD464-CF79-4534-A8E3-474372EE884B}" type="sibTrans" cxnId="{7C34CC1F-B8B1-47A7-BC4A-3F970B9F3551}">
      <dgm:prSet/>
      <dgm:spPr/>
      <dgm:t>
        <a:bodyPr/>
        <a:lstStyle/>
        <a:p>
          <a:endParaRPr lang="en-US"/>
        </a:p>
      </dgm:t>
    </dgm:pt>
    <dgm:pt modelId="{C4A949A8-3A3A-4C67-96D8-B98970960166}">
      <dgm:prSet/>
      <dgm:spPr/>
      <dgm:t>
        <a:bodyPr/>
        <a:lstStyle/>
        <a:p>
          <a:r>
            <a:rPr lang="en-US"/>
            <a:t>Interactive visual analytics tools such as </a:t>
          </a:r>
          <a:r>
            <a:rPr lang="en-US" b="1"/>
            <a:t>Folium and Plotly Dash</a:t>
          </a:r>
          <a:r>
            <a:rPr lang="en-US"/>
            <a:t> used this structured data for real-time insights.</a:t>
          </a:r>
        </a:p>
      </dgm:t>
    </dgm:pt>
    <dgm:pt modelId="{337A5015-9564-4A6B-91ED-2EAFCD84D212}" type="parTrans" cxnId="{9D96D39A-B3B0-4F45-AAA4-01D26A79F5BA}">
      <dgm:prSet/>
      <dgm:spPr/>
      <dgm:t>
        <a:bodyPr/>
        <a:lstStyle/>
        <a:p>
          <a:endParaRPr lang="en-US"/>
        </a:p>
      </dgm:t>
    </dgm:pt>
    <dgm:pt modelId="{74219304-5CB2-496E-92A6-A98B8DB9247F}" type="sibTrans" cxnId="{9D96D39A-B3B0-4F45-AAA4-01D26A79F5BA}">
      <dgm:prSet/>
      <dgm:spPr/>
      <dgm:t>
        <a:bodyPr/>
        <a:lstStyle/>
        <a:p>
          <a:endParaRPr lang="en-US"/>
        </a:p>
      </dgm:t>
    </dgm:pt>
    <dgm:pt modelId="{95A383D1-6D27-C04E-8E84-20BA8245A0B4}" type="pres">
      <dgm:prSet presAssocID="{BC436108-95AB-44C5-9BD0-FACF6A91A832}" presName="linear" presStyleCnt="0">
        <dgm:presLayoutVars>
          <dgm:dir/>
          <dgm:animLvl val="lvl"/>
          <dgm:resizeHandles val="exact"/>
        </dgm:presLayoutVars>
      </dgm:prSet>
      <dgm:spPr/>
    </dgm:pt>
    <dgm:pt modelId="{353E9175-C7D9-B340-8ABC-0733DA667BBC}" type="pres">
      <dgm:prSet presAssocID="{34F74FF9-88D9-4205-A9C4-E829BDFD6F6F}" presName="parentLin" presStyleCnt="0"/>
      <dgm:spPr/>
    </dgm:pt>
    <dgm:pt modelId="{322DB8AD-EC6A-9A4B-A60F-71DC77352C9F}" type="pres">
      <dgm:prSet presAssocID="{34F74FF9-88D9-4205-A9C4-E829BDFD6F6F}" presName="parentLeftMargin" presStyleLbl="node1" presStyleIdx="0" presStyleCnt="2"/>
      <dgm:spPr/>
    </dgm:pt>
    <dgm:pt modelId="{6AA1FA59-D5B8-E845-8F90-240EF6A4575A}" type="pres">
      <dgm:prSet presAssocID="{34F74FF9-88D9-4205-A9C4-E829BDFD6F6F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DB324A26-3B15-024D-825C-2A45B72307CE}" type="pres">
      <dgm:prSet presAssocID="{34F74FF9-88D9-4205-A9C4-E829BDFD6F6F}" presName="negativeSpace" presStyleCnt="0"/>
      <dgm:spPr/>
    </dgm:pt>
    <dgm:pt modelId="{E171B539-AEF0-3742-B8BF-2A4F03D5AF1C}" type="pres">
      <dgm:prSet presAssocID="{34F74FF9-88D9-4205-A9C4-E829BDFD6F6F}" presName="childText" presStyleLbl="conFgAcc1" presStyleIdx="0" presStyleCnt="2">
        <dgm:presLayoutVars>
          <dgm:bulletEnabled val="1"/>
        </dgm:presLayoutVars>
      </dgm:prSet>
      <dgm:spPr/>
    </dgm:pt>
    <dgm:pt modelId="{1D765899-4B1F-5243-8C5F-B020C4C661B1}" type="pres">
      <dgm:prSet presAssocID="{DC9811A6-C44A-494B-8E7D-814C28B14816}" presName="spaceBetweenRectangles" presStyleCnt="0"/>
      <dgm:spPr/>
    </dgm:pt>
    <dgm:pt modelId="{8B4EE24E-3643-9140-BBCE-B18B1DC8FF91}" type="pres">
      <dgm:prSet presAssocID="{3EA68BD9-76C8-4578-986B-D6D815E069A6}" presName="parentLin" presStyleCnt="0"/>
      <dgm:spPr/>
    </dgm:pt>
    <dgm:pt modelId="{9601F6CB-5C89-4640-9722-D5D2D9076011}" type="pres">
      <dgm:prSet presAssocID="{3EA68BD9-76C8-4578-986B-D6D815E069A6}" presName="parentLeftMargin" presStyleLbl="node1" presStyleIdx="0" presStyleCnt="2"/>
      <dgm:spPr/>
    </dgm:pt>
    <dgm:pt modelId="{0EA22747-48D0-FE4C-B6D4-84BD50C79256}" type="pres">
      <dgm:prSet presAssocID="{3EA68BD9-76C8-4578-986B-D6D815E069A6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903E748B-9445-024A-B00F-CF2BDF7C7880}" type="pres">
      <dgm:prSet presAssocID="{3EA68BD9-76C8-4578-986B-D6D815E069A6}" presName="negativeSpace" presStyleCnt="0"/>
      <dgm:spPr/>
    </dgm:pt>
    <dgm:pt modelId="{7F31CA67-F2F2-5C4F-8916-BC0B96B7E3FA}" type="pres">
      <dgm:prSet presAssocID="{3EA68BD9-76C8-4578-986B-D6D815E069A6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E2780B11-6ABA-DD46-B9C5-8A1E4C8FBC1F}" type="presOf" srcId="{3EA68BD9-76C8-4578-986B-D6D815E069A6}" destId="{9601F6CB-5C89-4640-9722-D5D2D9076011}" srcOrd="0" destOrd="0" presId="urn:microsoft.com/office/officeart/2005/8/layout/list1"/>
    <dgm:cxn modelId="{7C34CC1F-B8B1-47A7-BC4A-3F970B9F3551}" srcId="{3EA68BD9-76C8-4578-986B-D6D815E069A6}" destId="{4A955FAD-8E42-4A0E-9BD3-5FEFF5AA0481}" srcOrd="1" destOrd="0" parTransId="{4DECE47C-6DF5-405B-8695-FC6C90E84462}" sibTransId="{9F7FD464-CF79-4534-A8E3-474372EE884B}"/>
    <dgm:cxn modelId="{58182425-6704-4CE1-B8E8-020182967B59}" srcId="{34F74FF9-88D9-4205-A9C4-E829BDFD6F6F}" destId="{4EC56BFB-C872-463F-B46E-4391B78093F9}" srcOrd="2" destOrd="0" parTransId="{D9618AB4-5A24-429F-9C2C-BAEAD46E56B1}" sibTransId="{209B5E1B-DB09-4B10-A40E-28456E0F9A24}"/>
    <dgm:cxn modelId="{7782472F-96D9-1640-995E-B66F19918C66}" type="presOf" srcId="{A3D79B67-4689-46FC-AC85-86AB379355F4}" destId="{E171B539-AEF0-3742-B8BF-2A4F03D5AF1C}" srcOrd="0" destOrd="1" presId="urn:microsoft.com/office/officeart/2005/8/layout/list1"/>
    <dgm:cxn modelId="{45DF476E-7CDE-E945-A198-A43D92D405A7}" type="presOf" srcId="{C4A949A8-3A3A-4C67-96D8-B98970960166}" destId="{7F31CA67-F2F2-5C4F-8916-BC0B96B7E3FA}" srcOrd="0" destOrd="2" presId="urn:microsoft.com/office/officeart/2005/8/layout/list1"/>
    <dgm:cxn modelId="{BE211C75-3740-4EFD-A305-9A3F9705ED79}" srcId="{34F74FF9-88D9-4205-A9C4-E829BDFD6F6F}" destId="{A3D79B67-4689-46FC-AC85-86AB379355F4}" srcOrd="1" destOrd="0" parTransId="{A2C022E8-BDE3-4702-8CAE-10C9504E24DF}" sibTransId="{95BE7E6A-1E70-4BCF-B48C-82BF84780676}"/>
    <dgm:cxn modelId="{9D96D39A-B3B0-4F45-AAA4-01D26A79F5BA}" srcId="{3EA68BD9-76C8-4578-986B-D6D815E069A6}" destId="{C4A949A8-3A3A-4C67-96D8-B98970960166}" srcOrd="2" destOrd="0" parTransId="{337A5015-9564-4A6B-91ED-2EAFCD84D212}" sibTransId="{74219304-5CB2-496E-92A6-A98B8DB9247F}"/>
    <dgm:cxn modelId="{7D17AD9D-BCAF-4642-9084-BD73C904A6A9}" srcId="{BC436108-95AB-44C5-9BD0-FACF6A91A832}" destId="{34F74FF9-88D9-4205-A9C4-E829BDFD6F6F}" srcOrd="0" destOrd="0" parTransId="{5ABA5AD2-8B5E-466B-965E-22E71E404B45}" sibTransId="{DC9811A6-C44A-494B-8E7D-814C28B14816}"/>
    <dgm:cxn modelId="{B6E5AEA0-AE2A-4289-AAE3-997C38DE09D5}" srcId="{34F74FF9-88D9-4205-A9C4-E829BDFD6F6F}" destId="{F7D2FFD7-060B-42E4-AF8B-C897073508AC}" srcOrd="0" destOrd="0" parTransId="{9D306F95-6874-4E1F-A4E5-9BBDA98F0D25}" sibTransId="{B0C286FC-80AA-4EFA-B56B-CA6A419DB89D}"/>
    <dgm:cxn modelId="{3DBD87A5-5FF5-43A0-8A67-01CD41FA6FDA}" srcId="{3EA68BD9-76C8-4578-986B-D6D815E069A6}" destId="{90402B00-93CE-4B2C-A87B-65C21EB7FE7F}" srcOrd="0" destOrd="0" parTransId="{6118E25A-9438-4E5D-913D-B18CA9A1C78B}" sibTransId="{E4542137-04BB-4678-8A00-B1DE52CC87DB}"/>
    <dgm:cxn modelId="{59ABF1AA-4226-DF46-A666-BB358521BF26}" type="presOf" srcId="{90402B00-93CE-4B2C-A87B-65C21EB7FE7F}" destId="{7F31CA67-F2F2-5C4F-8916-BC0B96B7E3FA}" srcOrd="0" destOrd="0" presId="urn:microsoft.com/office/officeart/2005/8/layout/list1"/>
    <dgm:cxn modelId="{605D4EAB-A188-AF40-B49A-804D27CDB69C}" type="presOf" srcId="{34F74FF9-88D9-4205-A9C4-E829BDFD6F6F}" destId="{6AA1FA59-D5B8-E845-8F90-240EF6A4575A}" srcOrd="1" destOrd="0" presId="urn:microsoft.com/office/officeart/2005/8/layout/list1"/>
    <dgm:cxn modelId="{B17C27BB-E4C5-4795-93D2-BCACDB0F89E3}" srcId="{BC436108-95AB-44C5-9BD0-FACF6A91A832}" destId="{3EA68BD9-76C8-4578-986B-D6D815E069A6}" srcOrd="1" destOrd="0" parTransId="{8D047934-3537-4094-8434-AB67489CCB62}" sibTransId="{EA9B4687-1C96-4EC9-97CD-C9CC605A535F}"/>
    <dgm:cxn modelId="{6498D4BB-1267-4B4B-A485-537D2765D22D}" type="presOf" srcId="{3EA68BD9-76C8-4578-986B-D6D815E069A6}" destId="{0EA22747-48D0-FE4C-B6D4-84BD50C79256}" srcOrd="1" destOrd="0" presId="urn:microsoft.com/office/officeart/2005/8/layout/list1"/>
    <dgm:cxn modelId="{F2E4FCBE-0BB6-5E48-A0A1-88832CA873D0}" type="presOf" srcId="{34F74FF9-88D9-4205-A9C4-E829BDFD6F6F}" destId="{322DB8AD-EC6A-9A4B-A60F-71DC77352C9F}" srcOrd="0" destOrd="0" presId="urn:microsoft.com/office/officeart/2005/8/layout/list1"/>
    <dgm:cxn modelId="{9BB90CC5-5303-2844-9021-B61701EDE923}" type="presOf" srcId="{F7D2FFD7-060B-42E4-AF8B-C897073508AC}" destId="{E171B539-AEF0-3742-B8BF-2A4F03D5AF1C}" srcOrd="0" destOrd="0" presId="urn:microsoft.com/office/officeart/2005/8/layout/list1"/>
    <dgm:cxn modelId="{392731EB-1FED-0148-842E-B64E1A9D9BA1}" type="presOf" srcId="{BC436108-95AB-44C5-9BD0-FACF6A91A832}" destId="{95A383D1-6D27-C04E-8E84-20BA8245A0B4}" srcOrd="0" destOrd="0" presId="urn:microsoft.com/office/officeart/2005/8/layout/list1"/>
    <dgm:cxn modelId="{33CD03F1-1EE5-A648-99FD-9E7FAF06EE3D}" type="presOf" srcId="{4EC56BFB-C872-463F-B46E-4391B78093F9}" destId="{E171B539-AEF0-3742-B8BF-2A4F03D5AF1C}" srcOrd="0" destOrd="2" presId="urn:microsoft.com/office/officeart/2005/8/layout/list1"/>
    <dgm:cxn modelId="{D1C752F9-FF64-F84A-B9CC-C8405BD45878}" type="presOf" srcId="{4A955FAD-8E42-4A0E-9BD3-5FEFF5AA0481}" destId="{7F31CA67-F2F2-5C4F-8916-BC0B96B7E3FA}" srcOrd="0" destOrd="1" presId="urn:microsoft.com/office/officeart/2005/8/layout/list1"/>
    <dgm:cxn modelId="{21C48ED7-27B5-E542-A132-DE063D30ACF0}" type="presParOf" srcId="{95A383D1-6D27-C04E-8E84-20BA8245A0B4}" destId="{353E9175-C7D9-B340-8ABC-0733DA667BBC}" srcOrd="0" destOrd="0" presId="urn:microsoft.com/office/officeart/2005/8/layout/list1"/>
    <dgm:cxn modelId="{180AAD19-82A5-144C-89A2-A0C0B3EC9B8F}" type="presParOf" srcId="{353E9175-C7D9-B340-8ABC-0733DA667BBC}" destId="{322DB8AD-EC6A-9A4B-A60F-71DC77352C9F}" srcOrd="0" destOrd="0" presId="urn:microsoft.com/office/officeart/2005/8/layout/list1"/>
    <dgm:cxn modelId="{880EE774-A716-544D-B329-2CC9B61F3635}" type="presParOf" srcId="{353E9175-C7D9-B340-8ABC-0733DA667BBC}" destId="{6AA1FA59-D5B8-E845-8F90-240EF6A4575A}" srcOrd="1" destOrd="0" presId="urn:microsoft.com/office/officeart/2005/8/layout/list1"/>
    <dgm:cxn modelId="{19A79CC9-2D82-194F-ACDC-482F4CB54E41}" type="presParOf" srcId="{95A383D1-6D27-C04E-8E84-20BA8245A0B4}" destId="{DB324A26-3B15-024D-825C-2A45B72307CE}" srcOrd="1" destOrd="0" presId="urn:microsoft.com/office/officeart/2005/8/layout/list1"/>
    <dgm:cxn modelId="{B8BC655A-388B-C846-BB44-65F289772303}" type="presParOf" srcId="{95A383D1-6D27-C04E-8E84-20BA8245A0B4}" destId="{E171B539-AEF0-3742-B8BF-2A4F03D5AF1C}" srcOrd="2" destOrd="0" presId="urn:microsoft.com/office/officeart/2005/8/layout/list1"/>
    <dgm:cxn modelId="{1CEAAAD8-714B-464B-85F7-85C6028884CA}" type="presParOf" srcId="{95A383D1-6D27-C04E-8E84-20BA8245A0B4}" destId="{1D765899-4B1F-5243-8C5F-B020C4C661B1}" srcOrd="3" destOrd="0" presId="urn:microsoft.com/office/officeart/2005/8/layout/list1"/>
    <dgm:cxn modelId="{C01F3E57-558A-B04E-9AC6-6AA1341A0C7D}" type="presParOf" srcId="{95A383D1-6D27-C04E-8E84-20BA8245A0B4}" destId="{8B4EE24E-3643-9140-BBCE-B18B1DC8FF91}" srcOrd="4" destOrd="0" presId="urn:microsoft.com/office/officeart/2005/8/layout/list1"/>
    <dgm:cxn modelId="{312647CA-FCAC-8E48-84BA-826CD708B6A0}" type="presParOf" srcId="{8B4EE24E-3643-9140-BBCE-B18B1DC8FF91}" destId="{9601F6CB-5C89-4640-9722-D5D2D9076011}" srcOrd="0" destOrd="0" presId="urn:microsoft.com/office/officeart/2005/8/layout/list1"/>
    <dgm:cxn modelId="{93142BA2-C28D-0349-81B7-8CA141D4C616}" type="presParOf" srcId="{8B4EE24E-3643-9140-BBCE-B18B1DC8FF91}" destId="{0EA22747-48D0-FE4C-B6D4-84BD50C79256}" srcOrd="1" destOrd="0" presId="urn:microsoft.com/office/officeart/2005/8/layout/list1"/>
    <dgm:cxn modelId="{E34A3AF2-533F-5944-9D63-4B19465D0A82}" type="presParOf" srcId="{95A383D1-6D27-C04E-8E84-20BA8245A0B4}" destId="{903E748B-9445-024A-B00F-CF2BDF7C7880}" srcOrd="5" destOrd="0" presId="urn:microsoft.com/office/officeart/2005/8/layout/list1"/>
    <dgm:cxn modelId="{FFCE04B8-5F94-E74F-B73B-2CBE5ABC4453}" type="presParOf" srcId="{95A383D1-6D27-C04E-8E84-20BA8245A0B4}" destId="{7F31CA67-F2F2-5C4F-8916-BC0B96B7E3FA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2885ABC2-1021-4B89-9237-ED427153AE5D}" type="doc">
      <dgm:prSet loTypeId="urn:microsoft.com/office/officeart/2016/7/layout/VerticalSolidActionList" loCatId="List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52D33DE6-8ED5-4A7A-A30E-90D012B90250}">
      <dgm:prSet/>
      <dgm:spPr/>
      <dgm:t>
        <a:bodyPr/>
        <a:lstStyle/>
        <a:p>
          <a:pPr rtl="0"/>
          <a:endParaRPr lang="en-US" dirty="0"/>
        </a:p>
      </dgm:t>
    </dgm:pt>
    <dgm:pt modelId="{79E13C87-1A27-4DC2-B584-3B36B6EDE609}" type="parTrans" cxnId="{4BB2E529-E3C8-4A9B-A55F-49376E4E5749}">
      <dgm:prSet/>
      <dgm:spPr/>
      <dgm:t>
        <a:bodyPr/>
        <a:lstStyle/>
        <a:p>
          <a:endParaRPr lang="en-US"/>
        </a:p>
      </dgm:t>
    </dgm:pt>
    <dgm:pt modelId="{B450792E-E5FA-421B-9659-DE8468116AEA}" type="sibTrans" cxnId="{4BB2E529-E3C8-4A9B-A55F-49376E4E5749}">
      <dgm:prSet/>
      <dgm:spPr/>
      <dgm:t>
        <a:bodyPr/>
        <a:lstStyle/>
        <a:p>
          <a:endParaRPr lang="en-US"/>
        </a:p>
      </dgm:t>
    </dgm:pt>
    <dgm:pt modelId="{E6E2C325-FCDF-4B7B-8F24-3F89BA193B96}">
      <dgm:prSet/>
      <dgm:spPr/>
      <dgm:t>
        <a:bodyPr/>
        <a:lstStyle/>
        <a:p>
          <a:r>
            <a:rPr lang="en-US" dirty="0"/>
            <a:t>- Data analysis and exploration.  
- Establishing training labels.  </a:t>
          </a:r>
        </a:p>
      </dgm:t>
    </dgm:pt>
    <dgm:pt modelId="{4FD89FFC-6B48-4C6E-A2D6-A2B2B2A24AD6}" type="parTrans" cxnId="{4BE328BD-0295-42F0-B679-6670DB1EA150}">
      <dgm:prSet/>
      <dgm:spPr/>
      <dgm:t>
        <a:bodyPr/>
        <a:lstStyle/>
        <a:p>
          <a:endParaRPr lang="en-US"/>
        </a:p>
      </dgm:t>
    </dgm:pt>
    <dgm:pt modelId="{2CED2B53-F7A9-4D83-89D4-09895B80870A}" type="sibTrans" cxnId="{4BE328BD-0295-42F0-B679-6670DB1EA150}">
      <dgm:prSet/>
      <dgm:spPr/>
      <dgm:t>
        <a:bodyPr/>
        <a:lstStyle/>
        <a:p>
          <a:endParaRPr lang="en-US"/>
        </a:p>
      </dgm:t>
    </dgm:pt>
    <dgm:pt modelId="{82FE3E9C-BF76-4945-B21C-FF471230BA7A}">
      <dgm:prSet/>
      <dgm:spPr/>
      <dgm:t>
        <a:bodyPr/>
        <a:lstStyle/>
        <a:p>
          <a:pPr rtl="0"/>
          <a:endParaRPr lang="en-US" dirty="0"/>
        </a:p>
      </dgm:t>
    </dgm:pt>
    <dgm:pt modelId="{F68C21C2-6F3A-4751-956E-F1B362720CD2}" type="parTrans" cxnId="{B384EE4C-0DAA-47E7-AC8E-82C209F264DF}">
      <dgm:prSet/>
      <dgm:spPr/>
      <dgm:t>
        <a:bodyPr/>
        <a:lstStyle/>
        <a:p>
          <a:endParaRPr lang="en-US"/>
        </a:p>
      </dgm:t>
    </dgm:pt>
    <dgm:pt modelId="{5872A2AF-6B37-40F6-A0DB-B0CBEF562253}" type="sibTrans" cxnId="{B384EE4C-0DAA-47E7-AC8E-82C209F264DF}">
      <dgm:prSet/>
      <dgm:spPr/>
      <dgm:t>
        <a:bodyPr/>
        <a:lstStyle/>
        <a:p>
          <a:endParaRPr lang="en-US"/>
        </a:p>
      </dgm:t>
    </dgm:pt>
    <dgm:pt modelId="{095A87CF-ABAD-406C-A8AD-18F737E39346}">
      <dgm:prSet/>
      <dgm:spPr/>
      <dgm:t>
        <a:bodyPr/>
        <a:lstStyle/>
        <a:p>
          <a:pPr rtl="0"/>
          <a:endParaRPr lang="en-US" dirty="0"/>
        </a:p>
      </dgm:t>
    </dgm:pt>
    <dgm:pt modelId="{860DB738-A0DE-42B1-976B-19639BC61C83}" type="parTrans" cxnId="{38361246-3075-43E4-B90F-B5A5645CCEA6}">
      <dgm:prSet/>
      <dgm:spPr/>
      <dgm:t>
        <a:bodyPr/>
        <a:lstStyle/>
        <a:p>
          <a:endParaRPr lang="en-US"/>
        </a:p>
      </dgm:t>
    </dgm:pt>
    <dgm:pt modelId="{924444E9-DF28-4138-AB1D-CB7213423C8C}" type="sibTrans" cxnId="{38361246-3075-43E4-B90F-B5A5645CCEA6}">
      <dgm:prSet/>
      <dgm:spPr/>
      <dgm:t>
        <a:bodyPr/>
        <a:lstStyle/>
        <a:p>
          <a:endParaRPr lang="en-US"/>
        </a:p>
      </dgm:t>
    </dgm:pt>
    <dgm:pt modelId="{9F047F58-E9FD-6045-85D2-4AFF19ABC453}" type="pres">
      <dgm:prSet presAssocID="{2885ABC2-1021-4B89-9237-ED427153AE5D}" presName="Name0" presStyleCnt="0">
        <dgm:presLayoutVars>
          <dgm:dir/>
          <dgm:animLvl val="lvl"/>
          <dgm:resizeHandles val="exact"/>
        </dgm:presLayoutVars>
      </dgm:prSet>
      <dgm:spPr/>
    </dgm:pt>
    <dgm:pt modelId="{3E6CB32F-5C01-0F4A-ADCE-B745404B605A}" type="pres">
      <dgm:prSet presAssocID="{52D33DE6-8ED5-4A7A-A30E-90D012B90250}" presName="linNode" presStyleCnt="0"/>
      <dgm:spPr/>
    </dgm:pt>
    <dgm:pt modelId="{88F304E0-52AC-6844-ADB7-FD01E31C371B}" type="pres">
      <dgm:prSet presAssocID="{52D33DE6-8ED5-4A7A-A30E-90D012B90250}" presName="parentText" presStyleLbl="alignNode1" presStyleIdx="0" presStyleCnt="3">
        <dgm:presLayoutVars>
          <dgm:chMax val="1"/>
          <dgm:bulletEnabled/>
        </dgm:presLayoutVars>
      </dgm:prSet>
      <dgm:spPr/>
    </dgm:pt>
    <dgm:pt modelId="{FEE82476-E939-9145-8E5B-27E3FE7C1317}" type="pres">
      <dgm:prSet presAssocID="{52D33DE6-8ED5-4A7A-A30E-90D012B90250}" presName="descendantText" presStyleLbl="alignAccFollowNode1" presStyleIdx="0" presStyleCnt="3">
        <dgm:presLayoutVars>
          <dgm:bulletEnabled/>
        </dgm:presLayoutVars>
      </dgm:prSet>
      <dgm:spPr/>
    </dgm:pt>
    <dgm:pt modelId="{8CCF2636-045A-7547-919F-7BB891ED2898}" type="pres">
      <dgm:prSet presAssocID="{B450792E-E5FA-421B-9659-DE8468116AEA}" presName="sp" presStyleCnt="0"/>
      <dgm:spPr/>
    </dgm:pt>
    <dgm:pt modelId="{977C0517-0A26-7543-98EB-78ED29A1B6A8}" type="pres">
      <dgm:prSet presAssocID="{82FE3E9C-BF76-4945-B21C-FF471230BA7A}" presName="linNode" presStyleCnt="0"/>
      <dgm:spPr/>
    </dgm:pt>
    <dgm:pt modelId="{2CEF54BD-0879-474D-A438-A6B0821288DA}" type="pres">
      <dgm:prSet presAssocID="{82FE3E9C-BF76-4945-B21C-FF471230BA7A}" presName="parentText" presStyleLbl="alignNode1" presStyleIdx="1" presStyleCnt="3">
        <dgm:presLayoutVars>
          <dgm:chMax val="1"/>
          <dgm:bulletEnabled/>
        </dgm:presLayoutVars>
      </dgm:prSet>
      <dgm:spPr/>
    </dgm:pt>
    <dgm:pt modelId="{D6E2E833-DE50-A649-8352-94107CB2126F}" type="pres">
      <dgm:prSet presAssocID="{82FE3E9C-BF76-4945-B21C-FF471230BA7A}" presName="descendantText" presStyleLbl="alignAccFollowNode1" presStyleIdx="1" presStyleCnt="3">
        <dgm:presLayoutVars>
          <dgm:bulletEnabled/>
        </dgm:presLayoutVars>
      </dgm:prSet>
      <dgm:spPr/>
    </dgm:pt>
    <dgm:pt modelId="{E66AEF7F-AC79-ED47-9089-47231E076965}" type="pres">
      <dgm:prSet presAssocID="{5872A2AF-6B37-40F6-A0DB-B0CBEF562253}" presName="sp" presStyleCnt="0"/>
      <dgm:spPr/>
    </dgm:pt>
    <dgm:pt modelId="{2A3C2865-1596-2C48-8814-EEE13492EA3E}" type="pres">
      <dgm:prSet presAssocID="{095A87CF-ABAD-406C-A8AD-18F737E39346}" presName="linNode" presStyleCnt="0"/>
      <dgm:spPr/>
    </dgm:pt>
    <dgm:pt modelId="{0AC46F61-8128-D74A-A378-C854F2B13C07}" type="pres">
      <dgm:prSet presAssocID="{095A87CF-ABAD-406C-A8AD-18F737E39346}" presName="parentText" presStyleLbl="alignNode1" presStyleIdx="2" presStyleCnt="3">
        <dgm:presLayoutVars>
          <dgm:chMax val="1"/>
          <dgm:bulletEnabled/>
        </dgm:presLayoutVars>
      </dgm:prSet>
      <dgm:spPr/>
    </dgm:pt>
    <dgm:pt modelId="{C58C27D4-7B69-A542-9716-B89B50768E11}" type="pres">
      <dgm:prSet presAssocID="{095A87CF-ABAD-406C-A8AD-18F737E39346}" presName="descendantText" presStyleLbl="alignAccFollowNode1" presStyleIdx="2" presStyleCnt="3">
        <dgm:presLayoutVars>
          <dgm:bulletEnabled/>
        </dgm:presLayoutVars>
      </dgm:prSet>
      <dgm:spPr/>
    </dgm:pt>
  </dgm:ptLst>
  <dgm:cxnLst>
    <dgm:cxn modelId="{7DD44D0E-4DCF-744F-BC06-080D3D5DEC3D}" type="presOf" srcId="{095A87CF-ABAD-406C-A8AD-18F737E39346}" destId="{0AC46F61-8128-D74A-A378-C854F2B13C07}" srcOrd="0" destOrd="0" presId="urn:microsoft.com/office/officeart/2016/7/layout/VerticalSolidActionList"/>
    <dgm:cxn modelId="{4BB2E529-E3C8-4A9B-A55F-49376E4E5749}" srcId="{2885ABC2-1021-4B89-9237-ED427153AE5D}" destId="{52D33DE6-8ED5-4A7A-A30E-90D012B90250}" srcOrd="0" destOrd="0" parTransId="{79E13C87-1A27-4DC2-B584-3B36B6EDE609}" sibTransId="{B450792E-E5FA-421B-9659-DE8468116AEA}"/>
    <dgm:cxn modelId="{8F43262F-1703-8443-AA8D-1563BF048BF9}" type="presOf" srcId="{82FE3E9C-BF76-4945-B21C-FF471230BA7A}" destId="{2CEF54BD-0879-474D-A438-A6B0821288DA}" srcOrd="0" destOrd="0" presId="urn:microsoft.com/office/officeart/2016/7/layout/VerticalSolidActionList"/>
    <dgm:cxn modelId="{38361246-3075-43E4-B90F-B5A5645CCEA6}" srcId="{2885ABC2-1021-4B89-9237-ED427153AE5D}" destId="{095A87CF-ABAD-406C-A8AD-18F737E39346}" srcOrd="2" destOrd="0" parTransId="{860DB738-A0DE-42B1-976B-19639BC61C83}" sibTransId="{924444E9-DF28-4138-AB1D-CB7213423C8C}"/>
    <dgm:cxn modelId="{B384EE4C-0DAA-47E7-AC8E-82C209F264DF}" srcId="{2885ABC2-1021-4B89-9237-ED427153AE5D}" destId="{82FE3E9C-BF76-4945-B21C-FF471230BA7A}" srcOrd="1" destOrd="0" parTransId="{F68C21C2-6F3A-4751-956E-F1B362720CD2}" sibTransId="{5872A2AF-6B37-40F6-A0DB-B0CBEF562253}"/>
    <dgm:cxn modelId="{693C5072-4843-034E-B6DB-5FEFB58BB008}" type="presOf" srcId="{2885ABC2-1021-4B89-9237-ED427153AE5D}" destId="{9F047F58-E9FD-6045-85D2-4AFF19ABC453}" srcOrd="0" destOrd="0" presId="urn:microsoft.com/office/officeart/2016/7/layout/VerticalSolidActionList"/>
    <dgm:cxn modelId="{7461687D-7A43-A441-BE1E-BC31299AA68C}" type="presOf" srcId="{52D33DE6-8ED5-4A7A-A30E-90D012B90250}" destId="{88F304E0-52AC-6844-ADB7-FD01E31C371B}" srcOrd="0" destOrd="0" presId="urn:microsoft.com/office/officeart/2016/7/layout/VerticalSolidActionList"/>
    <dgm:cxn modelId="{4BE328BD-0295-42F0-B679-6670DB1EA150}" srcId="{52D33DE6-8ED5-4A7A-A30E-90D012B90250}" destId="{E6E2C325-FCDF-4B7B-8F24-3F89BA193B96}" srcOrd="0" destOrd="0" parTransId="{4FD89FFC-6B48-4C6E-A2D6-A2B2B2A24AD6}" sibTransId="{2CED2B53-F7A9-4D83-89D4-09895B80870A}"/>
    <dgm:cxn modelId="{E5D4B7E3-7E55-B34A-A23A-D78E70971054}" type="presOf" srcId="{E6E2C325-FCDF-4B7B-8F24-3F89BA193B96}" destId="{FEE82476-E939-9145-8E5B-27E3FE7C1317}" srcOrd="0" destOrd="0" presId="urn:microsoft.com/office/officeart/2016/7/layout/VerticalSolidActionList"/>
    <dgm:cxn modelId="{212F0384-9156-AC47-A360-591D486C3E96}" type="presParOf" srcId="{9F047F58-E9FD-6045-85D2-4AFF19ABC453}" destId="{3E6CB32F-5C01-0F4A-ADCE-B745404B605A}" srcOrd="0" destOrd="0" presId="urn:microsoft.com/office/officeart/2016/7/layout/VerticalSolidActionList"/>
    <dgm:cxn modelId="{6E109E88-999A-5C4C-976A-1EFA9F21BEED}" type="presParOf" srcId="{3E6CB32F-5C01-0F4A-ADCE-B745404B605A}" destId="{88F304E0-52AC-6844-ADB7-FD01E31C371B}" srcOrd="0" destOrd="0" presId="urn:microsoft.com/office/officeart/2016/7/layout/VerticalSolidActionList"/>
    <dgm:cxn modelId="{F00856DD-FC16-534F-BB22-5D579CAF48B6}" type="presParOf" srcId="{3E6CB32F-5C01-0F4A-ADCE-B745404B605A}" destId="{FEE82476-E939-9145-8E5B-27E3FE7C1317}" srcOrd="1" destOrd="0" presId="urn:microsoft.com/office/officeart/2016/7/layout/VerticalSolidActionList"/>
    <dgm:cxn modelId="{87B7BC99-9706-954C-8D99-615570EC3A91}" type="presParOf" srcId="{9F047F58-E9FD-6045-85D2-4AFF19ABC453}" destId="{8CCF2636-045A-7547-919F-7BB891ED2898}" srcOrd="1" destOrd="0" presId="urn:microsoft.com/office/officeart/2016/7/layout/VerticalSolidActionList"/>
    <dgm:cxn modelId="{DC088831-32B2-8140-B555-3DE6F36C9488}" type="presParOf" srcId="{9F047F58-E9FD-6045-85D2-4AFF19ABC453}" destId="{977C0517-0A26-7543-98EB-78ED29A1B6A8}" srcOrd="2" destOrd="0" presId="urn:microsoft.com/office/officeart/2016/7/layout/VerticalSolidActionList"/>
    <dgm:cxn modelId="{CEEAA0AB-D516-1B4F-9E2C-93C5CA549459}" type="presParOf" srcId="{977C0517-0A26-7543-98EB-78ED29A1B6A8}" destId="{2CEF54BD-0879-474D-A438-A6B0821288DA}" srcOrd="0" destOrd="0" presId="urn:microsoft.com/office/officeart/2016/7/layout/VerticalSolidActionList"/>
    <dgm:cxn modelId="{6F7EBD22-A6C0-9A45-B201-608BA21C21F6}" type="presParOf" srcId="{977C0517-0A26-7543-98EB-78ED29A1B6A8}" destId="{D6E2E833-DE50-A649-8352-94107CB2126F}" srcOrd="1" destOrd="0" presId="urn:microsoft.com/office/officeart/2016/7/layout/VerticalSolidActionList"/>
    <dgm:cxn modelId="{0198E4B7-0436-D84C-AA37-DC60EDA1A830}" type="presParOf" srcId="{9F047F58-E9FD-6045-85D2-4AFF19ABC453}" destId="{E66AEF7F-AC79-ED47-9089-47231E076965}" srcOrd="3" destOrd="0" presId="urn:microsoft.com/office/officeart/2016/7/layout/VerticalSolidActionList"/>
    <dgm:cxn modelId="{883F99A2-AF5D-D94D-95A8-EE17B62AE9B4}" type="presParOf" srcId="{9F047F58-E9FD-6045-85D2-4AFF19ABC453}" destId="{2A3C2865-1596-2C48-8814-EEE13492EA3E}" srcOrd="4" destOrd="0" presId="urn:microsoft.com/office/officeart/2016/7/layout/VerticalSolidActionList"/>
    <dgm:cxn modelId="{B2D93AF4-8A5D-014B-B69B-17063FEF0486}" type="presParOf" srcId="{2A3C2865-1596-2C48-8814-EEE13492EA3E}" destId="{0AC46F61-8128-D74A-A378-C854F2B13C07}" srcOrd="0" destOrd="0" presId="urn:microsoft.com/office/officeart/2016/7/layout/VerticalSolidActionList"/>
    <dgm:cxn modelId="{C5723894-0FD9-7346-BD81-27C5E33D9BD2}" type="presParOf" srcId="{2A3C2865-1596-2C48-8814-EEE13492EA3E}" destId="{C58C27D4-7B69-A542-9716-B89B50768E11}" srcOrd="1" destOrd="0" presId="urn:microsoft.com/office/officeart/2016/7/layout/VerticalSolidAc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D0DFA769-9544-4BD2-8E51-2B0BFDC04C04}" type="doc">
      <dgm:prSet loTypeId="urn:microsoft.com/office/officeart/2005/8/layout/vList2" loCatId="list" qsTypeId="urn:microsoft.com/office/officeart/2005/8/quickstyle/simple4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42235482-6BE6-4EBA-BA61-EEB54E978006}">
      <dgm:prSet/>
      <dgm:spPr/>
      <dgm:t>
        <a:bodyPr/>
        <a:lstStyle/>
        <a:p>
          <a:r>
            <a:rPr lang="en-US" b="1"/>
            <a:t>Bar Chart: Launch Success Rate by Site</a:t>
          </a:r>
          <a:endParaRPr lang="en-US"/>
        </a:p>
      </dgm:t>
    </dgm:pt>
    <dgm:pt modelId="{297299E5-1B3B-49B9-8C58-8B31A718F410}" type="parTrans" cxnId="{F1EA10E9-5573-494F-8A28-F96B99EAFC26}">
      <dgm:prSet/>
      <dgm:spPr/>
      <dgm:t>
        <a:bodyPr/>
        <a:lstStyle/>
        <a:p>
          <a:endParaRPr lang="en-US"/>
        </a:p>
      </dgm:t>
    </dgm:pt>
    <dgm:pt modelId="{215E079D-4849-45B2-8552-4A7ACC97554D}" type="sibTrans" cxnId="{F1EA10E9-5573-494F-8A28-F96B99EAFC26}">
      <dgm:prSet/>
      <dgm:spPr/>
      <dgm:t>
        <a:bodyPr/>
        <a:lstStyle/>
        <a:p>
          <a:endParaRPr lang="en-US"/>
        </a:p>
      </dgm:t>
    </dgm:pt>
    <dgm:pt modelId="{E2061DA3-1C07-4FBE-9B8E-700894A64A5F}">
      <dgm:prSet/>
      <dgm:spPr/>
      <dgm:t>
        <a:bodyPr/>
        <a:lstStyle/>
        <a:p>
          <a:r>
            <a:rPr lang="en-US"/>
            <a:t>This chart was used to compare the number of successful and failed launches across different launch sites.</a:t>
          </a:r>
        </a:p>
      </dgm:t>
    </dgm:pt>
    <dgm:pt modelId="{A7C8DFFD-A7B6-4231-8B65-62C1912211F2}" type="parTrans" cxnId="{DE5DA5E8-FFD1-4562-9282-F49B9D943AD5}">
      <dgm:prSet/>
      <dgm:spPr/>
      <dgm:t>
        <a:bodyPr/>
        <a:lstStyle/>
        <a:p>
          <a:endParaRPr lang="en-US"/>
        </a:p>
      </dgm:t>
    </dgm:pt>
    <dgm:pt modelId="{7D968343-40F3-4C87-B0BB-20E5C7CC6A31}" type="sibTrans" cxnId="{DE5DA5E8-FFD1-4562-9282-F49B9D943AD5}">
      <dgm:prSet/>
      <dgm:spPr/>
      <dgm:t>
        <a:bodyPr/>
        <a:lstStyle/>
        <a:p>
          <a:endParaRPr lang="en-US"/>
        </a:p>
      </dgm:t>
    </dgm:pt>
    <dgm:pt modelId="{990DDCF1-039B-4F21-92B4-04369D333E41}">
      <dgm:prSet/>
      <dgm:spPr/>
      <dgm:t>
        <a:bodyPr/>
        <a:lstStyle/>
        <a:p>
          <a:r>
            <a:rPr lang="en-US"/>
            <a:t>It helped identify which launch sites had the highest success rates.</a:t>
          </a:r>
        </a:p>
      </dgm:t>
    </dgm:pt>
    <dgm:pt modelId="{6F50AB13-3256-4C75-9DE2-9C743FF4CEB3}" type="parTrans" cxnId="{81D3DD9C-F814-471B-81AE-470F3E376B74}">
      <dgm:prSet/>
      <dgm:spPr/>
      <dgm:t>
        <a:bodyPr/>
        <a:lstStyle/>
        <a:p>
          <a:endParaRPr lang="en-US"/>
        </a:p>
      </dgm:t>
    </dgm:pt>
    <dgm:pt modelId="{78A1D134-AF22-4448-8300-0EE174672B1E}" type="sibTrans" cxnId="{81D3DD9C-F814-471B-81AE-470F3E376B74}">
      <dgm:prSet/>
      <dgm:spPr/>
      <dgm:t>
        <a:bodyPr/>
        <a:lstStyle/>
        <a:p>
          <a:endParaRPr lang="en-US"/>
        </a:p>
      </dgm:t>
    </dgm:pt>
    <dgm:pt modelId="{A47C46B7-CA22-46DB-8DEF-B6B4DDBE117B}">
      <dgm:prSet/>
      <dgm:spPr/>
      <dgm:t>
        <a:bodyPr/>
        <a:lstStyle/>
        <a:p>
          <a:r>
            <a:rPr lang="en-US" b="1"/>
            <a:t>Pie Chart: Proportion of Successful Launches</a:t>
          </a:r>
          <a:endParaRPr lang="en-US"/>
        </a:p>
      </dgm:t>
    </dgm:pt>
    <dgm:pt modelId="{0F02D9B3-F1A5-42EE-8F6F-53B2604FDC07}" type="parTrans" cxnId="{5C35B3AB-B509-4FBD-9F50-6AE994C591FA}">
      <dgm:prSet/>
      <dgm:spPr/>
      <dgm:t>
        <a:bodyPr/>
        <a:lstStyle/>
        <a:p>
          <a:endParaRPr lang="en-US"/>
        </a:p>
      </dgm:t>
    </dgm:pt>
    <dgm:pt modelId="{0D0BE649-1806-4910-8659-551B674B9F49}" type="sibTrans" cxnId="{5C35B3AB-B509-4FBD-9F50-6AE994C591FA}">
      <dgm:prSet/>
      <dgm:spPr/>
      <dgm:t>
        <a:bodyPr/>
        <a:lstStyle/>
        <a:p>
          <a:endParaRPr lang="en-US"/>
        </a:p>
      </dgm:t>
    </dgm:pt>
    <dgm:pt modelId="{AA72498F-5921-4BFE-8E4A-F8B587067637}">
      <dgm:prSet/>
      <dgm:spPr/>
      <dgm:t>
        <a:bodyPr/>
        <a:lstStyle/>
        <a:p>
          <a:r>
            <a:rPr lang="en-US"/>
            <a:t>Displayed the overall success rate of SpaceX launches, showing the proportion of successful vs. failed launches.</a:t>
          </a:r>
        </a:p>
      </dgm:t>
    </dgm:pt>
    <dgm:pt modelId="{D90738C5-0756-476D-843A-A792309BFA66}" type="parTrans" cxnId="{57A72266-7453-4A9D-A8C2-4CED81F6E3C5}">
      <dgm:prSet/>
      <dgm:spPr/>
      <dgm:t>
        <a:bodyPr/>
        <a:lstStyle/>
        <a:p>
          <a:endParaRPr lang="en-US"/>
        </a:p>
      </dgm:t>
    </dgm:pt>
    <dgm:pt modelId="{95A938DE-9ACF-4064-9DE1-25AB16028D36}" type="sibTrans" cxnId="{57A72266-7453-4A9D-A8C2-4CED81F6E3C5}">
      <dgm:prSet/>
      <dgm:spPr/>
      <dgm:t>
        <a:bodyPr/>
        <a:lstStyle/>
        <a:p>
          <a:endParaRPr lang="en-US"/>
        </a:p>
      </dgm:t>
    </dgm:pt>
    <dgm:pt modelId="{990F9E17-08C6-42ED-92DD-B41E403D17D2}">
      <dgm:prSet/>
      <dgm:spPr/>
      <dgm:t>
        <a:bodyPr/>
        <a:lstStyle/>
        <a:p>
          <a:r>
            <a:rPr lang="en-US"/>
            <a:t>Provided a quick understanding of SpaceX’s performance in landing rocket boosters.</a:t>
          </a:r>
        </a:p>
      </dgm:t>
    </dgm:pt>
    <dgm:pt modelId="{0C133AE3-CD71-49AF-95C5-4AA1EE25F194}" type="parTrans" cxnId="{716B8BE9-4957-4C8D-8809-B52D110078D5}">
      <dgm:prSet/>
      <dgm:spPr/>
      <dgm:t>
        <a:bodyPr/>
        <a:lstStyle/>
        <a:p>
          <a:endParaRPr lang="en-US"/>
        </a:p>
      </dgm:t>
    </dgm:pt>
    <dgm:pt modelId="{924CFF65-FA4C-4F27-ABE1-0A88198F1FC4}" type="sibTrans" cxnId="{716B8BE9-4957-4C8D-8809-B52D110078D5}">
      <dgm:prSet/>
      <dgm:spPr/>
      <dgm:t>
        <a:bodyPr/>
        <a:lstStyle/>
        <a:p>
          <a:endParaRPr lang="en-US"/>
        </a:p>
      </dgm:t>
    </dgm:pt>
    <dgm:pt modelId="{736C0286-3EE9-4E77-AADF-D4D2CD8888A3}">
      <dgm:prSet/>
      <dgm:spPr/>
      <dgm:t>
        <a:bodyPr/>
        <a:lstStyle/>
        <a:p>
          <a:r>
            <a:rPr lang="en-US" b="1"/>
            <a:t>Scatter Plot: Payload Mass vs. Success Rate</a:t>
          </a:r>
          <a:endParaRPr lang="en-US"/>
        </a:p>
      </dgm:t>
    </dgm:pt>
    <dgm:pt modelId="{4E5E69AD-AEA6-4BAA-8726-5E01F7B8D02F}" type="parTrans" cxnId="{903922D2-DD7C-4BFC-A5A9-65B93E088CEF}">
      <dgm:prSet/>
      <dgm:spPr/>
      <dgm:t>
        <a:bodyPr/>
        <a:lstStyle/>
        <a:p>
          <a:endParaRPr lang="en-US"/>
        </a:p>
      </dgm:t>
    </dgm:pt>
    <dgm:pt modelId="{665B97A8-7155-44E2-9FAE-B8A2BFBECE89}" type="sibTrans" cxnId="{903922D2-DD7C-4BFC-A5A9-65B93E088CEF}">
      <dgm:prSet/>
      <dgm:spPr/>
      <dgm:t>
        <a:bodyPr/>
        <a:lstStyle/>
        <a:p>
          <a:endParaRPr lang="en-US"/>
        </a:p>
      </dgm:t>
    </dgm:pt>
    <dgm:pt modelId="{BD8F03AD-6FE6-46D0-BFBD-7610B681DECA}">
      <dgm:prSet/>
      <dgm:spPr/>
      <dgm:t>
        <a:bodyPr/>
        <a:lstStyle/>
        <a:p>
          <a:r>
            <a:rPr lang="en-US"/>
            <a:t>Plotted payload mass against mission success to examine whether heavier payloads affected launch outcomes.</a:t>
          </a:r>
        </a:p>
      </dgm:t>
    </dgm:pt>
    <dgm:pt modelId="{22A1A861-7EDB-4129-8E05-7ABAF57EA299}" type="parTrans" cxnId="{119C45C0-8DAC-4551-B738-A3068EBC0894}">
      <dgm:prSet/>
      <dgm:spPr/>
      <dgm:t>
        <a:bodyPr/>
        <a:lstStyle/>
        <a:p>
          <a:endParaRPr lang="en-US"/>
        </a:p>
      </dgm:t>
    </dgm:pt>
    <dgm:pt modelId="{059B4890-A66A-49A9-8665-FED68D6ECC70}" type="sibTrans" cxnId="{119C45C0-8DAC-4551-B738-A3068EBC0894}">
      <dgm:prSet/>
      <dgm:spPr/>
      <dgm:t>
        <a:bodyPr/>
        <a:lstStyle/>
        <a:p>
          <a:endParaRPr lang="en-US"/>
        </a:p>
      </dgm:t>
    </dgm:pt>
    <dgm:pt modelId="{8D36A2EE-80F0-430E-B746-58CFFB3ADD85}">
      <dgm:prSet/>
      <dgm:spPr/>
      <dgm:t>
        <a:bodyPr/>
        <a:lstStyle/>
        <a:p>
          <a:r>
            <a:rPr lang="en-US"/>
            <a:t>Different colors were used to distinguish successful and unsuccessful launches.</a:t>
          </a:r>
        </a:p>
      </dgm:t>
    </dgm:pt>
    <dgm:pt modelId="{75E0D758-0023-4D5B-988F-FC61E728E3A2}" type="parTrans" cxnId="{FE052685-B8FA-478D-84D7-C90AA9C1F92E}">
      <dgm:prSet/>
      <dgm:spPr/>
      <dgm:t>
        <a:bodyPr/>
        <a:lstStyle/>
        <a:p>
          <a:endParaRPr lang="en-US"/>
        </a:p>
      </dgm:t>
    </dgm:pt>
    <dgm:pt modelId="{9AA51322-8F7D-48F4-A054-8C93ED35302B}" type="sibTrans" cxnId="{FE052685-B8FA-478D-84D7-C90AA9C1F92E}">
      <dgm:prSet/>
      <dgm:spPr/>
      <dgm:t>
        <a:bodyPr/>
        <a:lstStyle/>
        <a:p>
          <a:endParaRPr lang="en-US"/>
        </a:p>
      </dgm:t>
    </dgm:pt>
    <dgm:pt modelId="{34DB7522-CA8F-4F2B-AC84-3069ED11DBE8}">
      <dgm:prSet/>
      <dgm:spPr/>
      <dgm:t>
        <a:bodyPr/>
        <a:lstStyle/>
        <a:p>
          <a:r>
            <a:rPr lang="en-US" b="1"/>
            <a:t>Scatter Plot: Flight Number vs. Launch Site</a:t>
          </a:r>
          <a:endParaRPr lang="en-US"/>
        </a:p>
      </dgm:t>
    </dgm:pt>
    <dgm:pt modelId="{030A6576-4A51-436B-8404-B6090A7E1FCF}" type="parTrans" cxnId="{97AD5019-C77F-4F92-8E9E-75497CE09979}">
      <dgm:prSet/>
      <dgm:spPr/>
      <dgm:t>
        <a:bodyPr/>
        <a:lstStyle/>
        <a:p>
          <a:endParaRPr lang="en-US"/>
        </a:p>
      </dgm:t>
    </dgm:pt>
    <dgm:pt modelId="{2B258155-DCD3-49B5-92A4-958958E8F35E}" type="sibTrans" cxnId="{97AD5019-C77F-4F92-8E9E-75497CE09979}">
      <dgm:prSet/>
      <dgm:spPr/>
      <dgm:t>
        <a:bodyPr/>
        <a:lstStyle/>
        <a:p>
          <a:endParaRPr lang="en-US"/>
        </a:p>
      </dgm:t>
    </dgm:pt>
    <dgm:pt modelId="{96397483-91A7-48BB-9F47-CC58C1B80BD3}">
      <dgm:prSet/>
      <dgm:spPr/>
      <dgm:t>
        <a:bodyPr/>
        <a:lstStyle/>
        <a:p>
          <a:r>
            <a:rPr lang="en-US"/>
            <a:t>Used to analyze how experience (number of launches) correlated with success rates at different launch sites.</a:t>
          </a:r>
        </a:p>
      </dgm:t>
    </dgm:pt>
    <dgm:pt modelId="{71D92FF1-B00E-4C3F-8BFB-90F8D5060FA1}" type="parTrans" cxnId="{996169E4-0F39-4017-9EA8-139E27269654}">
      <dgm:prSet/>
      <dgm:spPr/>
      <dgm:t>
        <a:bodyPr/>
        <a:lstStyle/>
        <a:p>
          <a:endParaRPr lang="en-US"/>
        </a:p>
      </dgm:t>
    </dgm:pt>
    <dgm:pt modelId="{EFB5E157-21C7-4B53-B16D-CFE76E22A0D1}" type="sibTrans" cxnId="{996169E4-0F39-4017-9EA8-139E27269654}">
      <dgm:prSet/>
      <dgm:spPr/>
      <dgm:t>
        <a:bodyPr/>
        <a:lstStyle/>
        <a:p>
          <a:endParaRPr lang="en-US"/>
        </a:p>
      </dgm:t>
    </dgm:pt>
    <dgm:pt modelId="{781EA763-6FA4-4029-B1F0-A530A251B1E3}">
      <dgm:prSet/>
      <dgm:spPr/>
      <dgm:t>
        <a:bodyPr/>
        <a:lstStyle/>
        <a:p>
          <a:r>
            <a:rPr lang="en-US"/>
            <a:t>Helped determine if launch sites improved their success rate over time.</a:t>
          </a:r>
        </a:p>
      </dgm:t>
    </dgm:pt>
    <dgm:pt modelId="{AA9FA3D1-D5F8-451D-AB8C-4C3DAE1E4370}" type="parTrans" cxnId="{470B4359-34F4-4D81-B126-E886BBD70B2D}">
      <dgm:prSet/>
      <dgm:spPr/>
      <dgm:t>
        <a:bodyPr/>
        <a:lstStyle/>
        <a:p>
          <a:endParaRPr lang="en-US"/>
        </a:p>
      </dgm:t>
    </dgm:pt>
    <dgm:pt modelId="{E3864D13-7A10-466D-BBBF-AAE528974B36}" type="sibTrans" cxnId="{470B4359-34F4-4D81-B126-E886BBD70B2D}">
      <dgm:prSet/>
      <dgm:spPr/>
      <dgm:t>
        <a:bodyPr/>
        <a:lstStyle/>
        <a:p>
          <a:endParaRPr lang="en-US"/>
        </a:p>
      </dgm:t>
    </dgm:pt>
    <dgm:pt modelId="{AF952BC6-7935-4245-A085-DA26903867F5}">
      <dgm:prSet/>
      <dgm:spPr/>
      <dgm:t>
        <a:bodyPr/>
        <a:lstStyle/>
        <a:p>
          <a:r>
            <a:rPr lang="en-US" b="1"/>
            <a:t>Bar Chart: Success Rate by Orbit Type</a:t>
          </a:r>
          <a:endParaRPr lang="en-US"/>
        </a:p>
      </dgm:t>
    </dgm:pt>
    <dgm:pt modelId="{F188A681-EFDE-4380-815F-BFAD5E9B877C}" type="parTrans" cxnId="{F0FF6335-A774-4DAC-A5B8-A4631D0EEB33}">
      <dgm:prSet/>
      <dgm:spPr/>
      <dgm:t>
        <a:bodyPr/>
        <a:lstStyle/>
        <a:p>
          <a:endParaRPr lang="en-US"/>
        </a:p>
      </dgm:t>
    </dgm:pt>
    <dgm:pt modelId="{0E172823-B3A0-42F7-BE9D-174203BE12CA}" type="sibTrans" cxnId="{F0FF6335-A774-4DAC-A5B8-A4631D0EEB33}">
      <dgm:prSet/>
      <dgm:spPr/>
      <dgm:t>
        <a:bodyPr/>
        <a:lstStyle/>
        <a:p>
          <a:endParaRPr lang="en-US"/>
        </a:p>
      </dgm:t>
    </dgm:pt>
    <dgm:pt modelId="{F50B484C-BAC5-4C49-8B25-4393C88A8B13}">
      <dgm:prSet/>
      <dgm:spPr/>
      <dgm:t>
        <a:bodyPr/>
        <a:lstStyle/>
        <a:p>
          <a:r>
            <a:rPr lang="en-US"/>
            <a:t>Showed the number of successful vs. failed missions for different orbit types (LEO, GTO, ISS, etc.).</a:t>
          </a:r>
        </a:p>
      </dgm:t>
    </dgm:pt>
    <dgm:pt modelId="{754B6D04-9BCE-423E-A613-F0442EB93C56}" type="parTrans" cxnId="{C8430DEC-77DB-4C50-81FA-1E20E12AC67F}">
      <dgm:prSet/>
      <dgm:spPr/>
      <dgm:t>
        <a:bodyPr/>
        <a:lstStyle/>
        <a:p>
          <a:endParaRPr lang="en-US"/>
        </a:p>
      </dgm:t>
    </dgm:pt>
    <dgm:pt modelId="{496AB92E-9300-4429-A76B-7F2F6728F164}" type="sibTrans" cxnId="{C8430DEC-77DB-4C50-81FA-1E20E12AC67F}">
      <dgm:prSet/>
      <dgm:spPr/>
      <dgm:t>
        <a:bodyPr/>
        <a:lstStyle/>
        <a:p>
          <a:endParaRPr lang="en-US"/>
        </a:p>
      </dgm:t>
    </dgm:pt>
    <dgm:pt modelId="{6936E7A2-82A2-406F-8F1F-680FE92D69A1}">
      <dgm:prSet/>
      <dgm:spPr/>
      <dgm:t>
        <a:bodyPr/>
        <a:lstStyle/>
        <a:p>
          <a:r>
            <a:rPr lang="en-US"/>
            <a:t>Helped assess whether certain orbits were more challenging than others.</a:t>
          </a:r>
        </a:p>
      </dgm:t>
    </dgm:pt>
    <dgm:pt modelId="{5DA3494B-A74A-4E2C-B23E-01D02AADB4EB}" type="parTrans" cxnId="{E74B2D47-227A-46C3-B52F-B87798F897C0}">
      <dgm:prSet/>
      <dgm:spPr/>
      <dgm:t>
        <a:bodyPr/>
        <a:lstStyle/>
        <a:p>
          <a:endParaRPr lang="en-US"/>
        </a:p>
      </dgm:t>
    </dgm:pt>
    <dgm:pt modelId="{B484E7B9-3442-443D-9B88-B27EB09253F8}" type="sibTrans" cxnId="{E74B2D47-227A-46C3-B52F-B87798F897C0}">
      <dgm:prSet/>
      <dgm:spPr/>
      <dgm:t>
        <a:bodyPr/>
        <a:lstStyle/>
        <a:p>
          <a:endParaRPr lang="en-US"/>
        </a:p>
      </dgm:t>
    </dgm:pt>
    <dgm:pt modelId="{33A1250B-4781-4262-8D7F-ADE0EA2D331A}">
      <dgm:prSet/>
      <dgm:spPr/>
      <dgm:t>
        <a:bodyPr/>
        <a:lstStyle/>
        <a:p>
          <a:r>
            <a:rPr lang="en-US" b="1"/>
            <a:t>Geographical Map with Folium</a:t>
          </a:r>
          <a:endParaRPr lang="en-US"/>
        </a:p>
      </dgm:t>
    </dgm:pt>
    <dgm:pt modelId="{A04211EC-F126-44E9-86EA-88283A9DA093}" type="parTrans" cxnId="{76B6B34B-B592-4820-BE70-CDA5329861CA}">
      <dgm:prSet/>
      <dgm:spPr/>
      <dgm:t>
        <a:bodyPr/>
        <a:lstStyle/>
        <a:p>
          <a:endParaRPr lang="en-US"/>
        </a:p>
      </dgm:t>
    </dgm:pt>
    <dgm:pt modelId="{BAA058C8-62E3-4FAC-A7CF-1EE0FAD6C1AA}" type="sibTrans" cxnId="{76B6B34B-B592-4820-BE70-CDA5329861CA}">
      <dgm:prSet/>
      <dgm:spPr/>
      <dgm:t>
        <a:bodyPr/>
        <a:lstStyle/>
        <a:p>
          <a:endParaRPr lang="en-US"/>
        </a:p>
      </dgm:t>
    </dgm:pt>
    <dgm:pt modelId="{D0F30B97-6FA8-4CFE-B3C9-64901DF0FF82}">
      <dgm:prSet/>
      <dgm:spPr/>
      <dgm:t>
        <a:bodyPr/>
        <a:lstStyle/>
        <a:p>
          <a:r>
            <a:rPr lang="en-US"/>
            <a:t>Plotted the launch sites on a world map to visualize their locations.</a:t>
          </a:r>
        </a:p>
      </dgm:t>
    </dgm:pt>
    <dgm:pt modelId="{E1220893-81FA-4ABA-BDF0-55EAE49D6F34}" type="parTrans" cxnId="{DC95C73E-47C5-462F-A3D1-5D4E529B3FDB}">
      <dgm:prSet/>
      <dgm:spPr/>
      <dgm:t>
        <a:bodyPr/>
        <a:lstStyle/>
        <a:p>
          <a:endParaRPr lang="en-US"/>
        </a:p>
      </dgm:t>
    </dgm:pt>
    <dgm:pt modelId="{1E71BB5F-D9AE-4739-8252-89479F641750}" type="sibTrans" cxnId="{DC95C73E-47C5-462F-A3D1-5D4E529B3FDB}">
      <dgm:prSet/>
      <dgm:spPr/>
      <dgm:t>
        <a:bodyPr/>
        <a:lstStyle/>
        <a:p>
          <a:endParaRPr lang="en-US"/>
        </a:p>
      </dgm:t>
    </dgm:pt>
    <dgm:pt modelId="{145479ED-2975-4417-9972-2005E8097F18}">
      <dgm:prSet/>
      <dgm:spPr/>
      <dgm:t>
        <a:bodyPr/>
        <a:lstStyle/>
        <a:p>
          <a:r>
            <a:rPr lang="en-US"/>
            <a:t>Used different markers to indicate success and failure at each site.</a:t>
          </a:r>
        </a:p>
      </dgm:t>
    </dgm:pt>
    <dgm:pt modelId="{7FBE64F9-1CA0-466E-8C0A-CB933B264AF3}" type="parTrans" cxnId="{B6588504-556F-4F98-8F22-7802572FD0DF}">
      <dgm:prSet/>
      <dgm:spPr/>
      <dgm:t>
        <a:bodyPr/>
        <a:lstStyle/>
        <a:p>
          <a:endParaRPr lang="en-US"/>
        </a:p>
      </dgm:t>
    </dgm:pt>
    <dgm:pt modelId="{716EB3AE-9200-4DE1-AA2D-4202503EC458}" type="sibTrans" cxnId="{B6588504-556F-4F98-8F22-7802572FD0DF}">
      <dgm:prSet/>
      <dgm:spPr/>
      <dgm:t>
        <a:bodyPr/>
        <a:lstStyle/>
        <a:p>
          <a:endParaRPr lang="en-US"/>
        </a:p>
      </dgm:t>
    </dgm:pt>
    <dgm:pt modelId="{803FA857-53AD-4593-BEB6-CEAA0218BA4F}">
      <dgm:prSet/>
      <dgm:spPr/>
      <dgm:t>
        <a:bodyPr/>
        <a:lstStyle/>
        <a:p>
          <a:r>
            <a:rPr lang="en-US" b="1"/>
            <a:t>Line Chart: Yearly Launch Trends</a:t>
          </a:r>
          <a:endParaRPr lang="en-US"/>
        </a:p>
      </dgm:t>
    </dgm:pt>
    <dgm:pt modelId="{AFE5CE0C-239C-401A-983E-7B8504D27CBC}" type="parTrans" cxnId="{B8CAED4C-DAB8-4F6F-B2A9-0FD538E2681A}">
      <dgm:prSet/>
      <dgm:spPr/>
      <dgm:t>
        <a:bodyPr/>
        <a:lstStyle/>
        <a:p>
          <a:endParaRPr lang="en-US"/>
        </a:p>
      </dgm:t>
    </dgm:pt>
    <dgm:pt modelId="{7AA94B23-47E2-4A4A-AACC-58F9AA4FE078}" type="sibTrans" cxnId="{B8CAED4C-DAB8-4F6F-B2A9-0FD538E2681A}">
      <dgm:prSet/>
      <dgm:spPr/>
      <dgm:t>
        <a:bodyPr/>
        <a:lstStyle/>
        <a:p>
          <a:endParaRPr lang="en-US"/>
        </a:p>
      </dgm:t>
    </dgm:pt>
    <dgm:pt modelId="{67A571FA-4309-4BAC-83D1-42E945250E04}">
      <dgm:prSet/>
      <dgm:spPr/>
      <dgm:t>
        <a:bodyPr/>
        <a:lstStyle/>
        <a:p>
          <a:r>
            <a:rPr lang="en-US"/>
            <a:t>Illustrated the trend of launch attempts and successes over time.</a:t>
          </a:r>
        </a:p>
      </dgm:t>
    </dgm:pt>
    <dgm:pt modelId="{6567340D-D4E4-45B4-AF11-D39E213ED4F4}" type="parTrans" cxnId="{45FA3AE0-330C-44E0-B260-29E12E7100B0}">
      <dgm:prSet/>
      <dgm:spPr/>
      <dgm:t>
        <a:bodyPr/>
        <a:lstStyle/>
        <a:p>
          <a:endParaRPr lang="en-US"/>
        </a:p>
      </dgm:t>
    </dgm:pt>
    <dgm:pt modelId="{FDC1DC9E-062A-4EE3-B83C-934C2DB6EB0E}" type="sibTrans" cxnId="{45FA3AE0-330C-44E0-B260-29E12E7100B0}">
      <dgm:prSet/>
      <dgm:spPr/>
      <dgm:t>
        <a:bodyPr/>
        <a:lstStyle/>
        <a:p>
          <a:endParaRPr lang="en-US"/>
        </a:p>
      </dgm:t>
    </dgm:pt>
    <dgm:pt modelId="{AA73ECF1-6784-4086-8D17-FF981B8B58A8}">
      <dgm:prSet/>
      <dgm:spPr/>
      <dgm:t>
        <a:bodyPr/>
        <a:lstStyle/>
        <a:p>
          <a:r>
            <a:rPr lang="en-US"/>
            <a:t>Helped analyze how SpaceX’s performance evolved over the years.</a:t>
          </a:r>
        </a:p>
      </dgm:t>
    </dgm:pt>
    <dgm:pt modelId="{3DC29FA0-ED55-4830-94F6-AF0FCC909CB0}" type="parTrans" cxnId="{911B12F3-BFC5-4841-8040-FAB6BDBFF2A4}">
      <dgm:prSet/>
      <dgm:spPr/>
      <dgm:t>
        <a:bodyPr/>
        <a:lstStyle/>
        <a:p>
          <a:endParaRPr lang="en-US"/>
        </a:p>
      </dgm:t>
    </dgm:pt>
    <dgm:pt modelId="{E9D8BC87-EB90-4185-AC5D-B5A87DA0C099}" type="sibTrans" cxnId="{911B12F3-BFC5-4841-8040-FAB6BDBFF2A4}">
      <dgm:prSet/>
      <dgm:spPr/>
      <dgm:t>
        <a:bodyPr/>
        <a:lstStyle/>
        <a:p>
          <a:endParaRPr lang="en-US"/>
        </a:p>
      </dgm:t>
    </dgm:pt>
    <dgm:pt modelId="{244E4D15-EE8D-2745-8173-093CF2377673}" type="pres">
      <dgm:prSet presAssocID="{D0DFA769-9544-4BD2-8E51-2B0BFDC04C04}" presName="linear" presStyleCnt="0">
        <dgm:presLayoutVars>
          <dgm:animLvl val="lvl"/>
          <dgm:resizeHandles val="exact"/>
        </dgm:presLayoutVars>
      </dgm:prSet>
      <dgm:spPr/>
    </dgm:pt>
    <dgm:pt modelId="{E2BED356-D0A9-5B40-819F-7056CBEAA710}" type="pres">
      <dgm:prSet presAssocID="{42235482-6BE6-4EBA-BA61-EEB54E978006}" presName="parentText" presStyleLbl="node1" presStyleIdx="0" presStyleCnt="7">
        <dgm:presLayoutVars>
          <dgm:chMax val="0"/>
          <dgm:bulletEnabled val="1"/>
        </dgm:presLayoutVars>
      </dgm:prSet>
      <dgm:spPr/>
    </dgm:pt>
    <dgm:pt modelId="{489AAC31-A4DF-194E-9ADB-B6CEB8BC6EA0}" type="pres">
      <dgm:prSet presAssocID="{42235482-6BE6-4EBA-BA61-EEB54E978006}" presName="childText" presStyleLbl="revTx" presStyleIdx="0" presStyleCnt="7">
        <dgm:presLayoutVars>
          <dgm:bulletEnabled val="1"/>
        </dgm:presLayoutVars>
      </dgm:prSet>
      <dgm:spPr/>
    </dgm:pt>
    <dgm:pt modelId="{6ACE7D0D-8A53-9C4C-AEF6-DC17F8472BA7}" type="pres">
      <dgm:prSet presAssocID="{A47C46B7-CA22-46DB-8DEF-B6B4DDBE117B}" presName="parentText" presStyleLbl="node1" presStyleIdx="1" presStyleCnt="7">
        <dgm:presLayoutVars>
          <dgm:chMax val="0"/>
          <dgm:bulletEnabled val="1"/>
        </dgm:presLayoutVars>
      </dgm:prSet>
      <dgm:spPr/>
    </dgm:pt>
    <dgm:pt modelId="{92624A13-423C-1B4E-8169-764FFA18831D}" type="pres">
      <dgm:prSet presAssocID="{A47C46B7-CA22-46DB-8DEF-B6B4DDBE117B}" presName="childText" presStyleLbl="revTx" presStyleIdx="1" presStyleCnt="7">
        <dgm:presLayoutVars>
          <dgm:bulletEnabled val="1"/>
        </dgm:presLayoutVars>
      </dgm:prSet>
      <dgm:spPr/>
    </dgm:pt>
    <dgm:pt modelId="{AF1C895C-6B4F-6047-A281-DD7A7A1A702A}" type="pres">
      <dgm:prSet presAssocID="{736C0286-3EE9-4E77-AADF-D4D2CD8888A3}" presName="parentText" presStyleLbl="node1" presStyleIdx="2" presStyleCnt="7">
        <dgm:presLayoutVars>
          <dgm:chMax val="0"/>
          <dgm:bulletEnabled val="1"/>
        </dgm:presLayoutVars>
      </dgm:prSet>
      <dgm:spPr/>
    </dgm:pt>
    <dgm:pt modelId="{EC0ABF29-02CB-CB4F-A0B1-DB2F32808CAA}" type="pres">
      <dgm:prSet presAssocID="{736C0286-3EE9-4E77-AADF-D4D2CD8888A3}" presName="childText" presStyleLbl="revTx" presStyleIdx="2" presStyleCnt="7">
        <dgm:presLayoutVars>
          <dgm:bulletEnabled val="1"/>
        </dgm:presLayoutVars>
      </dgm:prSet>
      <dgm:spPr/>
    </dgm:pt>
    <dgm:pt modelId="{A5EB333F-C47C-244D-91DE-AE19B45323CF}" type="pres">
      <dgm:prSet presAssocID="{34DB7522-CA8F-4F2B-AC84-3069ED11DBE8}" presName="parentText" presStyleLbl="node1" presStyleIdx="3" presStyleCnt="7">
        <dgm:presLayoutVars>
          <dgm:chMax val="0"/>
          <dgm:bulletEnabled val="1"/>
        </dgm:presLayoutVars>
      </dgm:prSet>
      <dgm:spPr/>
    </dgm:pt>
    <dgm:pt modelId="{91140F22-85A8-3B4C-BAD1-95CEDAA74C52}" type="pres">
      <dgm:prSet presAssocID="{34DB7522-CA8F-4F2B-AC84-3069ED11DBE8}" presName="childText" presStyleLbl="revTx" presStyleIdx="3" presStyleCnt="7">
        <dgm:presLayoutVars>
          <dgm:bulletEnabled val="1"/>
        </dgm:presLayoutVars>
      </dgm:prSet>
      <dgm:spPr/>
    </dgm:pt>
    <dgm:pt modelId="{6B60094A-CEE5-564A-A5E2-DDD636A098AF}" type="pres">
      <dgm:prSet presAssocID="{AF952BC6-7935-4245-A085-DA26903867F5}" presName="parentText" presStyleLbl="node1" presStyleIdx="4" presStyleCnt="7">
        <dgm:presLayoutVars>
          <dgm:chMax val="0"/>
          <dgm:bulletEnabled val="1"/>
        </dgm:presLayoutVars>
      </dgm:prSet>
      <dgm:spPr/>
    </dgm:pt>
    <dgm:pt modelId="{C81C128F-B707-A447-A68D-D16716F80195}" type="pres">
      <dgm:prSet presAssocID="{AF952BC6-7935-4245-A085-DA26903867F5}" presName="childText" presStyleLbl="revTx" presStyleIdx="4" presStyleCnt="7">
        <dgm:presLayoutVars>
          <dgm:bulletEnabled val="1"/>
        </dgm:presLayoutVars>
      </dgm:prSet>
      <dgm:spPr/>
    </dgm:pt>
    <dgm:pt modelId="{CAFE11C0-2D5B-4E48-B274-DC3F14DFD3F9}" type="pres">
      <dgm:prSet presAssocID="{33A1250B-4781-4262-8D7F-ADE0EA2D331A}" presName="parentText" presStyleLbl="node1" presStyleIdx="5" presStyleCnt="7">
        <dgm:presLayoutVars>
          <dgm:chMax val="0"/>
          <dgm:bulletEnabled val="1"/>
        </dgm:presLayoutVars>
      </dgm:prSet>
      <dgm:spPr/>
    </dgm:pt>
    <dgm:pt modelId="{A58567C0-FFEE-6C47-88F2-4090CE8405E7}" type="pres">
      <dgm:prSet presAssocID="{33A1250B-4781-4262-8D7F-ADE0EA2D331A}" presName="childText" presStyleLbl="revTx" presStyleIdx="5" presStyleCnt="7">
        <dgm:presLayoutVars>
          <dgm:bulletEnabled val="1"/>
        </dgm:presLayoutVars>
      </dgm:prSet>
      <dgm:spPr/>
    </dgm:pt>
    <dgm:pt modelId="{FA54E95D-2A80-B243-9AD1-A045964C90F4}" type="pres">
      <dgm:prSet presAssocID="{803FA857-53AD-4593-BEB6-CEAA0218BA4F}" presName="parentText" presStyleLbl="node1" presStyleIdx="6" presStyleCnt="7">
        <dgm:presLayoutVars>
          <dgm:chMax val="0"/>
          <dgm:bulletEnabled val="1"/>
        </dgm:presLayoutVars>
      </dgm:prSet>
      <dgm:spPr/>
    </dgm:pt>
    <dgm:pt modelId="{E9A02D0C-E6A1-D74C-BC02-506E631157F1}" type="pres">
      <dgm:prSet presAssocID="{803FA857-53AD-4593-BEB6-CEAA0218BA4F}" presName="childText" presStyleLbl="revTx" presStyleIdx="6" presStyleCnt="7">
        <dgm:presLayoutVars>
          <dgm:bulletEnabled val="1"/>
        </dgm:presLayoutVars>
      </dgm:prSet>
      <dgm:spPr/>
    </dgm:pt>
  </dgm:ptLst>
  <dgm:cxnLst>
    <dgm:cxn modelId="{B6588504-556F-4F98-8F22-7802572FD0DF}" srcId="{33A1250B-4781-4262-8D7F-ADE0EA2D331A}" destId="{145479ED-2975-4417-9972-2005E8097F18}" srcOrd="1" destOrd="0" parTransId="{7FBE64F9-1CA0-466E-8C0A-CB933B264AF3}" sibTransId="{716EB3AE-9200-4DE1-AA2D-4202503EC458}"/>
    <dgm:cxn modelId="{AAB81A11-0565-E24F-9461-345DA54D7D99}" type="presOf" srcId="{AA72498F-5921-4BFE-8E4A-F8B587067637}" destId="{92624A13-423C-1B4E-8169-764FFA18831D}" srcOrd="0" destOrd="0" presId="urn:microsoft.com/office/officeart/2005/8/layout/vList2"/>
    <dgm:cxn modelId="{97AD5019-C77F-4F92-8E9E-75497CE09979}" srcId="{D0DFA769-9544-4BD2-8E51-2B0BFDC04C04}" destId="{34DB7522-CA8F-4F2B-AC84-3069ED11DBE8}" srcOrd="3" destOrd="0" parTransId="{030A6576-4A51-436B-8404-B6090A7E1FCF}" sibTransId="{2B258155-DCD3-49B5-92A4-958958E8F35E}"/>
    <dgm:cxn modelId="{E7313C1B-FBA3-FB44-A032-A8CE3F89BF77}" type="presOf" srcId="{990DDCF1-039B-4F21-92B4-04369D333E41}" destId="{489AAC31-A4DF-194E-9ADB-B6CEB8BC6EA0}" srcOrd="0" destOrd="1" presId="urn:microsoft.com/office/officeart/2005/8/layout/vList2"/>
    <dgm:cxn modelId="{D4741524-EA74-9C4B-82D8-03616E1C89EB}" type="presOf" srcId="{67A571FA-4309-4BAC-83D1-42E945250E04}" destId="{E9A02D0C-E6A1-D74C-BC02-506E631157F1}" srcOrd="0" destOrd="0" presId="urn:microsoft.com/office/officeart/2005/8/layout/vList2"/>
    <dgm:cxn modelId="{DC4EFE26-8209-7B4A-BEAD-58BF98327764}" type="presOf" srcId="{803FA857-53AD-4593-BEB6-CEAA0218BA4F}" destId="{FA54E95D-2A80-B243-9AD1-A045964C90F4}" srcOrd="0" destOrd="0" presId="urn:microsoft.com/office/officeart/2005/8/layout/vList2"/>
    <dgm:cxn modelId="{395A2E2E-FA2D-2046-BFE5-2CCF176987CE}" type="presOf" srcId="{736C0286-3EE9-4E77-AADF-D4D2CD8888A3}" destId="{AF1C895C-6B4F-6047-A281-DD7A7A1A702A}" srcOrd="0" destOrd="0" presId="urn:microsoft.com/office/officeart/2005/8/layout/vList2"/>
    <dgm:cxn modelId="{F0FF6335-A774-4DAC-A5B8-A4631D0EEB33}" srcId="{D0DFA769-9544-4BD2-8E51-2B0BFDC04C04}" destId="{AF952BC6-7935-4245-A085-DA26903867F5}" srcOrd="4" destOrd="0" parTransId="{F188A681-EFDE-4380-815F-BFAD5E9B877C}" sibTransId="{0E172823-B3A0-42F7-BE9D-174203BE12CA}"/>
    <dgm:cxn modelId="{DC95C73E-47C5-462F-A3D1-5D4E529B3FDB}" srcId="{33A1250B-4781-4262-8D7F-ADE0EA2D331A}" destId="{D0F30B97-6FA8-4CFE-B3C9-64901DF0FF82}" srcOrd="0" destOrd="0" parTransId="{E1220893-81FA-4ABA-BDF0-55EAE49D6F34}" sibTransId="{1E71BB5F-D9AE-4739-8252-89479F641750}"/>
    <dgm:cxn modelId="{2DDE2845-2D2B-6448-AD79-F590ACE201C7}" type="presOf" srcId="{990F9E17-08C6-42ED-92DD-B41E403D17D2}" destId="{92624A13-423C-1B4E-8169-764FFA18831D}" srcOrd="0" destOrd="1" presId="urn:microsoft.com/office/officeart/2005/8/layout/vList2"/>
    <dgm:cxn modelId="{F4745545-3B36-9F47-BB0C-0E255D763283}" type="presOf" srcId="{781EA763-6FA4-4029-B1F0-A530A251B1E3}" destId="{91140F22-85A8-3B4C-BAD1-95CEDAA74C52}" srcOrd="0" destOrd="1" presId="urn:microsoft.com/office/officeart/2005/8/layout/vList2"/>
    <dgm:cxn modelId="{E74B2D47-227A-46C3-B52F-B87798F897C0}" srcId="{AF952BC6-7935-4245-A085-DA26903867F5}" destId="{6936E7A2-82A2-406F-8F1F-680FE92D69A1}" srcOrd="1" destOrd="0" parTransId="{5DA3494B-A74A-4E2C-B23E-01D02AADB4EB}" sibTransId="{B484E7B9-3442-443D-9B88-B27EB09253F8}"/>
    <dgm:cxn modelId="{7CA9514B-6C88-BC41-804C-FF7BED9E6B9F}" type="presOf" srcId="{6936E7A2-82A2-406F-8F1F-680FE92D69A1}" destId="{C81C128F-B707-A447-A68D-D16716F80195}" srcOrd="0" destOrd="1" presId="urn:microsoft.com/office/officeart/2005/8/layout/vList2"/>
    <dgm:cxn modelId="{1D02904B-C20D-EE47-A5F1-DC1358DCD32D}" type="presOf" srcId="{34DB7522-CA8F-4F2B-AC84-3069ED11DBE8}" destId="{A5EB333F-C47C-244D-91DE-AE19B45323CF}" srcOrd="0" destOrd="0" presId="urn:microsoft.com/office/officeart/2005/8/layout/vList2"/>
    <dgm:cxn modelId="{76B6B34B-B592-4820-BE70-CDA5329861CA}" srcId="{D0DFA769-9544-4BD2-8E51-2B0BFDC04C04}" destId="{33A1250B-4781-4262-8D7F-ADE0EA2D331A}" srcOrd="5" destOrd="0" parTransId="{A04211EC-F126-44E9-86EA-88283A9DA093}" sibTransId="{BAA058C8-62E3-4FAC-A7CF-1EE0FAD6C1AA}"/>
    <dgm:cxn modelId="{B8CAED4C-DAB8-4F6F-B2A9-0FD538E2681A}" srcId="{D0DFA769-9544-4BD2-8E51-2B0BFDC04C04}" destId="{803FA857-53AD-4593-BEB6-CEAA0218BA4F}" srcOrd="6" destOrd="0" parTransId="{AFE5CE0C-239C-401A-983E-7B8504D27CBC}" sibTransId="{7AA94B23-47E2-4A4A-AACC-58F9AA4FE078}"/>
    <dgm:cxn modelId="{6A2BE64D-3D0E-474A-AF81-D122EB01E955}" type="presOf" srcId="{A47C46B7-CA22-46DB-8DEF-B6B4DDBE117B}" destId="{6ACE7D0D-8A53-9C4C-AEF6-DC17F8472BA7}" srcOrd="0" destOrd="0" presId="urn:microsoft.com/office/officeart/2005/8/layout/vList2"/>
    <dgm:cxn modelId="{F404E951-086E-8D42-A87E-C31EACB5BC4B}" type="presOf" srcId="{D0DFA769-9544-4BD2-8E51-2B0BFDC04C04}" destId="{244E4D15-EE8D-2745-8173-093CF2377673}" srcOrd="0" destOrd="0" presId="urn:microsoft.com/office/officeart/2005/8/layout/vList2"/>
    <dgm:cxn modelId="{0EE8D756-49C9-FC43-890E-58AEC4DE9F56}" type="presOf" srcId="{E2061DA3-1C07-4FBE-9B8E-700894A64A5F}" destId="{489AAC31-A4DF-194E-9ADB-B6CEB8BC6EA0}" srcOrd="0" destOrd="0" presId="urn:microsoft.com/office/officeart/2005/8/layout/vList2"/>
    <dgm:cxn modelId="{1DA2EC56-9E98-DC41-85B4-B850155EFD29}" type="presOf" srcId="{145479ED-2975-4417-9972-2005E8097F18}" destId="{A58567C0-FFEE-6C47-88F2-4090CE8405E7}" srcOrd="0" destOrd="1" presId="urn:microsoft.com/office/officeart/2005/8/layout/vList2"/>
    <dgm:cxn modelId="{470B4359-34F4-4D81-B126-E886BBD70B2D}" srcId="{34DB7522-CA8F-4F2B-AC84-3069ED11DBE8}" destId="{781EA763-6FA4-4029-B1F0-A530A251B1E3}" srcOrd="1" destOrd="0" parTransId="{AA9FA3D1-D5F8-451D-AB8C-4C3DAE1E4370}" sibTransId="{E3864D13-7A10-466D-BBBF-AAE528974B36}"/>
    <dgm:cxn modelId="{57A72266-7453-4A9D-A8C2-4CED81F6E3C5}" srcId="{A47C46B7-CA22-46DB-8DEF-B6B4DDBE117B}" destId="{AA72498F-5921-4BFE-8E4A-F8B587067637}" srcOrd="0" destOrd="0" parTransId="{D90738C5-0756-476D-843A-A792309BFA66}" sibTransId="{95A938DE-9ACF-4064-9DE1-25AB16028D36}"/>
    <dgm:cxn modelId="{B796AD6B-E947-E643-A65D-D0F0E68EEC76}" type="presOf" srcId="{96397483-91A7-48BB-9F47-CC58C1B80BD3}" destId="{91140F22-85A8-3B4C-BAD1-95CEDAA74C52}" srcOrd="0" destOrd="0" presId="urn:microsoft.com/office/officeart/2005/8/layout/vList2"/>
    <dgm:cxn modelId="{FE052685-B8FA-478D-84D7-C90AA9C1F92E}" srcId="{736C0286-3EE9-4E77-AADF-D4D2CD8888A3}" destId="{8D36A2EE-80F0-430E-B746-58CFFB3ADD85}" srcOrd="1" destOrd="0" parTransId="{75E0D758-0023-4D5B-988F-FC61E728E3A2}" sibTransId="{9AA51322-8F7D-48F4-A054-8C93ED35302B}"/>
    <dgm:cxn modelId="{81D3DD9C-F814-471B-81AE-470F3E376B74}" srcId="{42235482-6BE6-4EBA-BA61-EEB54E978006}" destId="{990DDCF1-039B-4F21-92B4-04369D333E41}" srcOrd="1" destOrd="0" parTransId="{6F50AB13-3256-4C75-9DE2-9C743FF4CEB3}" sibTransId="{78A1D134-AF22-4448-8300-0EE174672B1E}"/>
    <dgm:cxn modelId="{5C35B3AB-B509-4FBD-9F50-6AE994C591FA}" srcId="{D0DFA769-9544-4BD2-8E51-2B0BFDC04C04}" destId="{A47C46B7-CA22-46DB-8DEF-B6B4DDBE117B}" srcOrd="1" destOrd="0" parTransId="{0F02D9B3-F1A5-42EE-8F6F-53B2604FDC07}" sibTransId="{0D0BE649-1806-4910-8659-551B674B9F49}"/>
    <dgm:cxn modelId="{302DC9AE-0AE0-7747-B883-8DE8EBBF7E35}" type="presOf" srcId="{F50B484C-BAC5-4C49-8B25-4393C88A8B13}" destId="{C81C128F-B707-A447-A68D-D16716F80195}" srcOrd="0" destOrd="0" presId="urn:microsoft.com/office/officeart/2005/8/layout/vList2"/>
    <dgm:cxn modelId="{661D6FB0-1D3F-C445-9FD1-D3EE9B037A95}" type="presOf" srcId="{42235482-6BE6-4EBA-BA61-EEB54E978006}" destId="{E2BED356-D0A9-5B40-819F-7056CBEAA710}" srcOrd="0" destOrd="0" presId="urn:microsoft.com/office/officeart/2005/8/layout/vList2"/>
    <dgm:cxn modelId="{23CE47B7-0C34-8343-89BA-04310CAB50B4}" type="presOf" srcId="{33A1250B-4781-4262-8D7F-ADE0EA2D331A}" destId="{CAFE11C0-2D5B-4E48-B274-DC3F14DFD3F9}" srcOrd="0" destOrd="0" presId="urn:microsoft.com/office/officeart/2005/8/layout/vList2"/>
    <dgm:cxn modelId="{CB44F4BA-FB0C-B44E-B594-D0257BCE9D3B}" type="presOf" srcId="{AA73ECF1-6784-4086-8D17-FF981B8B58A8}" destId="{E9A02D0C-E6A1-D74C-BC02-506E631157F1}" srcOrd="0" destOrd="1" presId="urn:microsoft.com/office/officeart/2005/8/layout/vList2"/>
    <dgm:cxn modelId="{8AAB02BC-2F2F-A541-A847-539C9B036828}" type="presOf" srcId="{D0F30B97-6FA8-4CFE-B3C9-64901DF0FF82}" destId="{A58567C0-FFEE-6C47-88F2-4090CE8405E7}" srcOrd="0" destOrd="0" presId="urn:microsoft.com/office/officeart/2005/8/layout/vList2"/>
    <dgm:cxn modelId="{119C45C0-8DAC-4551-B738-A3068EBC0894}" srcId="{736C0286-3EE9-4E77-AADF-D4D2CD8888A3}" destId="{BD8F03AD-6FE6-46D0-BFBD-7610B681DECA}" srcOrd="0" destOrd="0" parTransId="{22A1A861-7EDB-4129-8E05-7ABAF57EA299}" sibTransId="{059B4890-A66A-49A9-8665-FED68D6ECC70}"/>
    <dgm:cxn modelId="{84CE50CD-0B1C-6247-BACF-86C6659DC8C4}" type="presOf" srcId="{8D36A2EE-80F0-430E-B746-58CFFB3ADD85}" destId="{EC0ABF29-02CB-CB4F-A0B1-DB2F32808CAA}" srcOrd="0" destOrd="1" presId="urn:microsoft.com/office/officeart/2005/8/layout/vList2"/>
    <dgm:cxn modelId="{903922D2-DD7C-4BFC-A5A9-65B93E088CEF}" srcId="{D0DFA769-9544-4BD2-8E51-2B0BFDC04C04}" destId="{736C0286-3EE9-4E77-AADF-D4D2CD8888A3}" srcOrd="2" destOrd="0" parTransId="{4E5E69AD-AEA6-4BAA-8726-5E01F7B8D02F}" sibTransId="{665B97A8-7155-44E2-9FAE-B8A2BFBECE89}"/>
    <dgm:cxn modelId="{45FA3AE0-330C-44E0-B260-29E12E7100B0}" srcId="{803FA857-53AD-4593-BEB6-CEAA0218BA4F}" destId="{67A571FA-4309-4BAC-83D1-42E945250E04}" srcOrd="0" destOrd="0" parTransId="{6567340D-D4E4-45B4-AF11-D39E213ED4F4}" sibTransId="{FDC1DC9E-062A-4EE3-B83C-934C2DB6EB0E}"/>
    <dgm:cxn modelId="{996169E4-0F39-4017-9EA8-139E27269654}" srcId="{34DB7522-CA8F-4F2B-AC84-3069ED11DBE8}" destId="{96397483-91A7-48BB-9F47-CC58C1B80BD3}" srcOrd="0" destOrd="0" parTransId="{71D92FF1-B00E-4C3F-8BFB-90F8D5060FA1}" sibTransId="{EFB5E157-21C7-4B53-B16D-CFE76E22A0D1}"/>
    <dgm:cxn modelId="{DE5DA5E8-FFD1-4562-9282-F49B9D943AD5}" srcId="{42235482-6BE6-4EBA-BA61-EEB54E978006}" destId="{E2061DA3-1C07-4FBE-9B8E-700894A64A5F}" srcOrd="0" destOrd="0" parTransId="{A7C8DFFD-A7B6-4231-8B65-62C1912211F2}" sibTransId="{7D968343-40F3-4C87-B0BB-20E5C7CC6A31}"/>
    <dgm:cxn modelId="{F1EA10E9-5573-494F-8A28-F96B99EAFC26}" srcId="{D0DFA769-9544-4BD2-8E51-2B0BFDC04C04}" destId="{42235482-6BE6-4EBA-BA61-EEB54E978006}" srcOrd="0" destOrd="0" parTransId="{297299E5-1B3B-49B9-8C58-8B31A718F410}" sibTransId="{215E079D-4849-45B2-8552-4A7ACC97554D}"/>
    <dgm:cxn modelId="{716B8BE9-4957-4C8D-8809-B52D110078D5}" srcId="{A47C46B7-CA22-46DB-8DEF-B6B4DDBE117B}" destId="{990F9E17-08C6-42ED-92DD-B41E403D17D2}" srcOrd="1" destOrd="0" parTransId="{0C133AE3-CD71-49AF-95C5-4AA1EE25F194}" sibTransId="{924CFF65-FA4C-4F27-ABE1-0A88198F1FC4}"/>
    <dgm:cxn modelId="{C8430DEC-77DB-4C50-81FA-1E20E12AC67F}" srcId="{AF952BC6-7935-4245-A085-DA26903867F5}" destId="{F50B484C-BAC5-4C49-8B25-4393C88A8B13}" srcOrd="0" destOrd="0" parTransId="{754B6D04-9BCE-423E-A613-F0442EB93C56}" sibTransId="{496AB92E-9300-4429-A76B-7F2F6728F164}"/>
    <dgm:cxn modelId="{911B12F3-BFC5-4841-8040-FAB6BDBFF2A4}" srcId="{803FA857-53AD-4593-BEB6-CEAA0218BA4F}" destId="{AA73ECF1-6784-4086-8D17-FF981B8B58A8}" srcOrd="1" destOrd="0" parTransId="{3DC29FA0-ED55-4830-94F6-AF0FCC909CB0}" sibTransId="{E9D8BC87-EB90-4185-AC5D-B5A87DA0C099}"/>
    <dgm:cxn modelId="{FDDCAEF3-F051-1B42-84FB-DB3E2AFA077D}" type="presOf" srcId="{AF952BC6-7935-4245-A085-DA26903867F5}" destId="{6B60094A-CEE5-564A-A5E2-DDD636A098AF}" srcOrd="0" destOrd="0" presId="urn:microsoft.com/office/officeart/2005/8/layout/vList2"/>
    <dgm:cxn modelId="{724C1DF4-3A4D-C648-9DB2-4CE8A173C70F}" type="presOf" srcId="{BD8F03AD-6FE6-46D0-BFBD-7610B681DECA}" destId="{EC0ABF29-02CB-CB4F-A0B1-DB2F32808CAA}" srcOrd="0" destOrd="0" presId="urn:microsoft.com/office/officeart/2005/8/layout/vList2"/>
    <dgm:cxn modelId="{57B97FB7-2EF4-684F-A7F7-35F33533DEE6}" type="presParOf" srcId="{244E4D15-EE8D-2745-8173-093CF2377673}" destId="{E2BED356-D0A9-5B40-819F-7056CBEAA710}" srcOrd="0" destOrd="0" presId="urn:microsoft.com/office/officeart/2005/8/layout/vList2"/>
    <dgm:cxn modelId="{1F3DEC49-3F0B-D043-AC3D-D2B48F48A12A}" type="presParOf" srcId="{244E4D15-EE8D-2745-8173-093CF2377673}" destId="{489AAC31-A4DF-194E-9ADB-B6CEB8BC6EA0}" srcOrd="1" destOrd="0" presId="urn:microsoft.com/office/officeart/2005/8/layout/vList2"/>
    <dgm:cxn modelId="{42360E02-D00D-1C4E-8E6F-0E20FA58FF30}" type="presParOf" srcId="{244E4D15-EE8D-2745-8173-093CF2377673}" destId="{6ACE7D0D-8A53-9C4C-AEF6-DC17F8472BA7}" srcOrd="2" destOrd="0" presId="urn:microsoft.com/office/officeart/2005/8/layout/vList2"/>
    <dgm:cxn modelId="{E9C46428-85AF-A34D-92F8-EE3D4C78CBE5}" type="presParOf" srcId="{244E4D15-EE8D-2745-8173-093CF2377673}" destId="{92624A13-423C-1B4E-8169-764FFA18831D}" srcOrd="3" destOrd="0" presId="urn:microsoft.com/office/officeart/2005/8/layout/vList2"/>
    <dgm:cxn modelId="{CC19237B-52C7-CD4E-B49E-80E8C6AD0D48}" type="presParOf" srcId="{244E4D15-EE8D-2745-8173-093CF2377673}" destId="{AF1C895C-6B4F-6047-A281-DD7A7A1A702A}" srcOrd="4" destOrd="0" presId="urn:microsoft.com/office/officeart/2005/8/layout/vList2"/>
    <dgm:cxn modelId="{B67AEE90-452F-C549-A895-B132481EF2D0}" type="presParOf" srcId="{244E4D15-EE8D-2745-8173-093CF2377673}" destId="{EC0ABF29-02CB-CB4F-A0B1-DB2F32808CAA}" srcOrd="5" destOrd="0" presId="urn:microsoft.com/office/officeart/2005/8/layout/vList2"/>
    <dgm:cxn modelId="{C2BC0DAE-FF72-DA41-A11D-33C8493CCA8E}" type="presParOf" srcId="{244E4D15-EE8D-2745-8173-093CF2377673}" destId="{A5EB333F-C47C-244D-91DE-AE19B45323CF}" srcOrd="6" destOrd="0" presId="urn:microsoft.com/office/officeart/2005/8/layout/vList2"/>
    <dgm:cxn modelId="{29FD9EE7-4F13-C440-A670-262C5D8EC20A}" type="presParOf" srcId="{244E4D15-EE8D-2745-8173-093CF2377673}" destId="{91140F22-85A8-3B4C-BAD1-95CEDAA74C52}" srcOrd="7" destOrd="0" presId="urn:microsoft.com/office/officeart/2005/8/layout/vList2"/>
    <dgm:cxn modelId="{53BF87EC-41B4-404E-B26C-2D859025F03E}" type="presParOf" srcId="{244E4D15-EE8D-2745-8173-093CF2377673}" destId="{6B60094A-CEE5-564A-A5E2-DDD636A098AF}" srcOrd="8" destOrd="0" presId="urn:microsoft.com/office/officeart/2005/8/layout/vList2"/>
    <dgm:cxn modelId="{21E65830-D2B6-5149-B7CA-FDA46C4170DC}" type="presParOf" srcId="{244E4D15-EE8D-2745-8173-093CF2377673}" destId="{C81C128F-B707-A447-A68D-D16716F80195}" srcOrd="9" destOrd="0" presId="urn:microsoft.com/office/officeart/2005/8/layout/vList2"/>
    <dgm:cxn modelId="{591AEA97-1C04-164F-9B2B-A928AB97EFD2}" type="presParOf" srcId="{244E4D15-EE8D-2745-8173-093CF2377673}" destId="{CAFE11C0-2D5B-4E48-B274-DC3F14DFD3F9}" srcOrd="10" destOrd="0" presId="urn:microsoft.com/office/officeart/2005/8/layout/vList2"/>
    <dgm:cxn modelId="{CF7F7A4B-6561-4E43-A985-CB790B81EC7A}" type="presParOf" srcId="{244E4D15-EE8D-2745-8173-093CF2377673}" destId="{A58567C0-FFEE-6C47-88F2-4090CE8405E7}" srcOrd="11" destOrd="0" presId="urn:microsoft.com/office/officeart/2005/8/layout/vList2"/>
    <dgm:cxn modelId="{624C989E-925E-1241-A61D-A87F030ACBE7}" type="presParOf" srcId="{244E4D15-EE8D-2745-8173-093CF2377673}" destId="{FA54E95D-2A80-B243-9AD1-A045964C90F4}" srcOrd="12" destOrd="0" presId="urn:microsoft.com/office/officeart/2005/8/layout/vList2"/>
    <dgm:cxn modelId="{57EDE134-0A32-6844-B48F-648129180A74}" type="presParOf" srcId="{244E4D15-EE8D-2745-8173-093CF2377673}" destId="{E9A02D0C-E6A1-D74C-BC02-506E631157F1}" srcOrd="1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6ED2D59C-5BD6-4E06-9432-1087C5FC4A0F}" type="doc">
      <dgm:prSet loTypeId="urn:microsoft.com/office/officeart/2005/8/layout/vList2" loCatId="list" qsTypeId="urn:microsoft.com/office/officeart/2005/8/quickstyle/simple4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648DCFD3-FACC-4668-8D60-BACEF045A2F1}">
      <dgm:prSet/>
      <dgm:spPr/>
      <dgm:t>
        <a:bodyPr/>
        <a:lstStyle/>
        <a:p>
          <a:r>
            <a:rPr lang="en-US" b="1"/>
            <a:t>Retrieve a Sample of Data</a:t>
          </a:r>
          <a:endParaRPr lang="en-US"/>
        </a:p>
      </dgm:t>
    </dgm:pt>
    <dgm:pt modelId="{CB7B8AB4-DC1C-4547-A573-565E5E9E6220}" type="parTrans" cxnId="{FEA5AD95-7FB1-4A94-98F1-0036B4D229E0}">
      <dgm:prSet/>
      <dgm:spPr/>
      <dgm:t>
        <a:bodyPr/>
        <a:lstStyle/>
        <a:p>
          <a:endParaRPr lang="en-US"/>
        </a:p>
      </dgm:t>
    </dgm:pt>
    <dgm:pt modelId="{8EA66268-0971-4A62-B749-FDC8D1643D86}" type="sibTrans" cxnId="{FEA5AD95-7FB1-4A94-98F1-0036B4D229E0}">
      <dgm:prSet/>
      <dgm:spPr/>
      <dgm:t>
        <a:bodyPr/>
        <a:lstStyle/>
        <a:p>
          <a:endParaRPr lang="en-US"/>
        </a:p>
      </dgm:t>
    </dgm:pt>
    <dgm:pt modelId="{9B281431-60E1-4C18-9A5F-F62BB357EA9A}">
      <dgm:prSet/>
      <dgm:spPr/>
      <dgm:t>
        <a:bodyPr/>
        <a:lstStyle/>
        <a:p>
          <a:r>
            <a:rPr lang="en-US"/>
            <a:t>SELECT * FROM SPACEXTBL LIMIT 20;</a:t>
          </a:r>
        </a:p>
      </dgm:t>
    </dgm:pt>
    <dgm:pt modelId="{43474176-CAC2-4B39-96C3-6B10B0D70D09}" type="parTrans" cxnId="{E6E4A73C-727F-45B8-9C1B-20EC117AE039}">
      <dgm:prSet/>
      <dgm:spPr/>
      <dgm:t>
        <a:bodyPr/>
        <a:lstStyle/>
        <a:p>
          <a:endParaRPr lang="en-US"/>
        </a:p>
      </dgm:t>
    </dgm:pt>
    <dgm:pt modelId="{DB4F7CE2-CC82-48B3-816C-E4C091769DEF}" type="sibTrans" cxnId="{E6E4A73C-727F-45B8-9C1B-20EC117AE039}">
      <dgm:prSet/>
      <dgm:spPr/>
      <dgm:t>
        <a:bodyPr/>
        <a:lstStyle/>
        <a:p>
          <a:endParaRPr lang="en-US"/>
        </a:p>
      </dgm:t>
    </dgm:pt>
    <dgm:pt modelId="{357162B2-AEBB-43F6-A3FA-2A3730A1B4F5}">
      <dgm:prSet/>
      <dgm:spPr/>
      <dgm:t>
        <a:bodyPr/>
        <a:lstStyle/>
        <a:p>
          <a:r>
            <a:rPr lang="en-US"/>
            <a:t>Fetched the first 20 rows from the dataset to get an overview of the data structure.</a:t>
          </a:r>
        </a:p>
      </dgm:t>
    </dgm:pt>
    <dgm:pt modelId="{7CD33409-FE14-4FBB-8891-9FB08B39DD14}" type="parTrans" cxnId="{1A1148C0-2D59-4ECC-A780-EF5EA06761B8}">
      <dgm:prSet/>
      <dgm:spPr/>
      <dgm:t>
        <a:bodyPr/>
        <a:lstStyle/>
        <a:p>
          <a:endParaRPr lang="en-US"/>
        </a:p>
      </dgm:t>
    </dgm:pt>
    <dgm:pt modelId="{789D2487-3F19-4719-85B3-2DB74DCEB4D7}" type="sibTrans" cxnId="{1A1148C0-2D59-4ECC-A780-EF5EA06761B8}">
      <dgm:prSet/>
      <dgm:spPr/>
      <dgm:t>
        <a:bodyPr/>
        <a:lstStyle/>
        <a:p>
          <a:endParaRPr lang="en-US"/>
        </a:p>
      </dgm:t>
    </dgm:pt>
    <dgm:pt modelId="{252074F7-72D0-40EC-934E-75AAAB5F1733}">
      <dgm:prSet/>
      <dgm:spPr/>
      <dgm:t>
        <a:bodyPr/>
        <a:lstStyle/>
        <a:p>
          <a:r>
            <a:rPr lang="en-US" b="1"/>
            <a:t>Identify Unique Launch Sites</a:t>
          </a:r>
          <a:endParaRPr lang="en-US"/>
        </a:p>
      </dgm:t>
    </dgm:pt>
    <dgm:pt modelId="{367E3D60-3CD8-48C0-9E18-EE5045C7329B}" type="parTrans" cxnId="{9FE5B5BA-29B7-44DC-B32B-BEA934148BCA}">
      <dgm:prSet/>
      <dgm:spPr/>
      <dgm:t>
        <a:bodyPr/>
        <a:lstStyle/>
        <a:p>
          <a:endParaRPr lang="en-US"/>
        </a:p>
      </dgm:t>
    </dgm:pt>
    <dgm:pt modelId="{6808B54D-1F31-492F-8D07-B23285F195E3}" type="sibTrans" cxnId="{9FE5B5BA-29B7-44DC-B32B-BEA934148BCA}">
      <dgm:prSet/>
      <dgm:spPr/>
      <dgm:t>
        <a:bodyPr/>
        <a:lstStyle/>
        <a:p>
          <a:endParaRPr lang="en-US"/>
        </a:p>
      </dgm:t>
    </dgm:pt>
    <dgm:pt modelId="{FAC5A1D6-637A-410F-9CBF-0D5764D8EA56}">
      <dgm:prSet/>
      <dgm:spPr/>
      <dgm:t>
        <a:bodyPr/>
        <a:lstStyle/>
        <a:p>
          <a:r>
            <a:rPr lang="en-US"/>
            <a:t>SELECT DISTINCT Launch_Site FROM SPACEXTBL;</a:t>
          </a:r>
        </a:p>
      </dgm:t>
    </dgm:pt>
    <dgm:pt modelId="{EFC3D78A-77FB-43DB-87C0-8647F9B8BD91}" type="parTrans" cxnId="{78B7FAB2-CD45-4D7A-953C-DC6589A88B89}">
      <dgm:prSet/>
      <dgm:spPr/>
      <dgm:t>
        <a:bodyPr/>
        <a:lstStyle/>
        <a:p>
          <a:endParaRPr lang="en-US"/>
        </a:p>
      </dgm:t>
    </dgm:pt>
    <dgm:pt modelId="{8D56828D-F1D2-40D6-B95D-EC9601C7CD76}" type="sibTrans" cxnId="{78B7FAB2-CD45-4D7A-953C-DC6589A88B89}">
      <dgm:prSet/>
      <dgm:spPr/>
      <dgm:t>
        <a:bodyPr/>
        <a:lstStyle/>
        <a:p>
          <a:endParaRPr lang="en-US"/>
        </a:p>
      </dgm:t>
    </dgm:pt>
    <dgm:pt modelId="{62922A64-00E5-40A8-A33E-E44D182248B4}">
      <dgm:prSet/>
      <dgm:spPr/>
      <dgm:t>
        <a:bodyPr/>
        <a:lstStyle/>
        <a:p>
          <a:r>
            <a:rPr lang="en-US"/>
            <a:t>Retrieved unique launch site names to understand the different locations used by SpaceX.</a:t>
          </a:r>
        </a:p>
      </dgm:t>
    </dgm:pt>
    <dgm:pt modelId="{FB9F161F-F839-430B-BFB6-1298F23C02E2}" type="parTrans" cxnId="{BE6719D7-BF8D-4A5F-82FF-DDE80BA22E91}">
      <dgm:prSet/>
      <dgm:spPr/>
      <dgm:t>
        <a:bodyPr/>
        <a:lstStyle/>
        <a:p>
          <a:endParaRPr lang="en-US"/>
        </a:p>
      </dgm:t>
    </dgm:pt>
    <dgm:pt modelId="{50B4B0C3-A94D-423C-B2FE-DDA51380FD67}" type="sibTrans" cxnId="{BE6719D7-BF8D-4A5F-82FF-DDE80BA22E91}">
      <dgm:prSet/>
      <dgm:spPr/>
      <dgm:t>
        <a:bodyPr/>
        <a:lstStyle/>
        <a:p>
          <a:endParaRPr lang="en-US"/>
        </a:p>
      </dgm:t>
    </dgm:pt>
    <dgm:pt modelId="{99207AF5-A017-498C-9B08-E3DF2694316F}">
      <dgm:prSet/>
      <dgm:spPr/>
      <dgm:t>
        <a:bodyPr/>
        <a:lstStyle/>
        <a:p>
          <a:r>
            <a:rPr lang="en-US" b="1"/>
            <a:t>Count the Number of Launches per Site</a:t>
          </a:r>
          <a:endParaRPr lang="en-US"/>
        </a:p>
      </dgm:t>
    </dgm:pt>
    <dgm:pt modelId="{1D989FF8-6CFB-4620-8C0F-62AE8A62FF49}" type="parTrans" cxnId="{B49ECF52-562A-4F91-96BB-2D2752CF85E7}">
      <dgm:prSet/>
      <dgm:spPr/>
      <dgm:t>
        <a:bodyPr/>
        <a:lstStyle/>
        <a:p>
          <a:endParaRPr lang="en-US"/>
        </a:p>
      </dgm:t>
    </dgm:pt>
    <dgm:pt modelId="{B7302A36-E193-476A-BC52-44276CA3A722}" type="sibTrans" cxnId="{B49ECF52-562A-4F91-96BB-2D2752CF85E7}">
      <dgm:prSet/>
      <dgm:spPr/>
      <dgm:t>
        <a:bodyPr/>
        <a:lstStyle/>
        <a:p>
          <a:endParaRPr lang="en-US"/>
        </a:p>
      </dgm:t>
    </dgm:pt>
    <dgm:pt modelId="{DF36F29D-4414-48CE-9156-07C159C58272}">
      <dgm:prSet/>
      <dgm:spPr/>
      <dgm:t>
        <a:bodyPr/>
        <a:lstStyle/>
        <a:p>
          <a:r>
            <a:rPr lang="en-US"/>
            <a:t>SELECT Launch_Site, COUNT(*) AS Launch_Count FROM SPACEXTBL GROUP BY Launch_Site;</a:t>
          </a:r>
        </a:p>
      </dgm:t>
    </dgm:pt>
    <dgm:pt modelId="{7F6DE17F-8D92-44D7-BA87-4BDDD52045AB}" type="parTrans" cxnId="{AA154338-D0FC-4177-968D-4C6D2F2A371F}">
      <dgm:prSet/>
      <dgm:spPr/>
      <dgm:t>
        <a:bodyPr/>
        <a:lstStyle/>
        <a:p>
          <a:endParaRPr lang="en-US"/>
        </a:p>
      </dgm:t>
    </dgm:pt>
    <dgm:pt modelId="{6BEF7E68-78B5-44DC-974B-5D0EC52C3F84}" type="sibTrans" cxnId="{AA154338-D0FC-4177-968D-4C6D2F2A371F}">
      <dgm:prSet/>
      <dgm:spPr/>
      <dgm:t>
        <a:bodyPr/>
        <a:lstStyle/>
        <a:p>
          <a:endParaRPr lang="en-US"/>
        </a:p>
      </dgm:t>
    </dgm:pt>
    <dgm:pt modelId="{792AEA7E-6513-47A6-85FC-D22B270FB84C}">
      <dgm:prSet/>
      <dgm:spPr/>
      <dgm:t>
        <a:bodyPr/>
        <a:lstStyle/>
        <a:p>
          <a:r>
            <a:rPr lang="en-US"/>
            <a:t>Determined how frequently each launch site was used.</a:t>
          </a:r>
        </a:p>
      </dgm:t>
    </dgm:pt>
    <dgm:pt modelId="{33A1C5AA-A64E-4848-A322-D5AD03DB3D3E}" type="parTrans" cxnId="{30D0225F-5A09-4B14-A14E-5232ACA3FF90}">
      <dgm:prSet/>
      <dgm:spPr/>
      <dgm:t>
        <a:bodyPr/>
        <a:lstStyle/>
        <a:p>
          <a:endParaRPr lang="en-US"/>
        </a:p>
      </dgm:t>
    </dgm:pt>
    <dgm:pt modelId="{5DC03AF0-A67E-4B79-B870-5461E474788C}" type="sibTrans" cxnId="{30D0225F-5A09-4B14-A14E-5232ACA3FF90}">
      <dgm:prSet/>
      <dgm:spPr/>
      <dgm:t>
        <a:bodyPr/>
        <a:lstStyle/>
        <a:p>
          <a:endParaRPr lang="en-US"/>
        </a:p>
      </dgm:t>
    </dgm:pt>
    <dgm:pt modelId="{FD8D6187-A410-44FC-BF2F-6298EFD61742}">
      <dgm:prSet/>
      <dgm:spPr/>
      <dgm:t>
        <a:bodyPr/>
        <a:lstStyle/>
        <a:p>
          <a:r>
            <a:rPr lang="en-US" b="1"/>
            <a:t>Analyze Launch Outcomes</a:t>
          </a:r>
          <a:endParaRPr lang="en-US"/>
        </a:p>
      </dgm:t>
    </dgm:pt>
    <dgm:pt modelId="{6C21101E-F305-40BE-A3A7-56AB88EC4F23}" type="parTrans" cxnId="{3A63FBB7-D926-4C5E-873E-FBA55D6F6B90}">
      <dgm:prSet/>
      <dgm:spPr/>
      <dgm:t>
        <a:bodyPr/>
        <a:lstStyle/>
        <a:p>
          <a:endParaRPr lang="en-US"/>
        </a:p>
      </dgm:t>
    </dgm:pt>
    <dgm:pt modelId="{29DFDAAA-4D01-4C70-939F-451EC640FC2B}" type="sibTrans" cxnId="{3A63FBB7-D926-4C5E-873E-FBA55D6F6B90}">
      <dgm:prSet/>
      <dgm:spPr/>
      <dgm:t>
        <a:bodyPr/>
        <a:lstStyle/>
        <a:p>
          <a:endParaRPr lang="en-US"/>
        </a:p>
      </dgm:t>
    </dgm:pt>
    <dgm:pt modelId="{7A944A9E-497D-4178-B940-075B6F256436}">
      <dgm:prSet/>
      <dgm:spPr/>
      <dgm:t>
        <a:bodyPr/>
        <a:lstStyle/>
        <a:p>
          <a:r>
            <a:rPr lang="en-US"/>
            <a:t>SELECT Outcome, COUNT(*) AS Outcome_Count FROM SPACEXTBL GROUP BY Outcome;</a:t>
          </a:r>
        </a:p>
      </dgm:t>
    </dgm:pt>
    <dgm:pt modelId="{BD05F6A0-B472-48FF-AF06-7253B59A3D52}" type="parTrans" cxnId="{1EEF2460-6D87-485B-9396-0E35075DDB87}">
      <dgm:prSet/>
      <dgm:spPr/>
      <dgm:t>
        <a:bodyPr/>
        <a:lstStyle/>
        <a:p>
          <a:endParaRPr lang="en-US"/>
        </a:p>
      </dgm:t>
    </dgm:pt>
    <dgm:pt modelId="{CD515B3C-F8D7-446A-972E-7950090D1AD3}" type="sibTrans" cxnId="{1EEF2460-6D87-485B-9396-0E35075DDB87}">
      <dgm:prSet/>
      <dgm:spPr/>
      <dgm:t>
        <a:bodyPr/>
        <a:lstStyle/>
        <a:p>
          <a:endParaRPr lang="en-US"/>
        </a:p>
      </dgm:t>
    </dgm:pt>
    <dgm:pt modelId="{C1A5C469-12FB-45CA-9045-625626CD8FCC}">
      <dgm:prSet/>
      <dgm:spPr/>
      <dgm:t>
        <a:bodyPr/>
        <a:lstStyle/>
        <a:p>
          <a:r>
            <a:rPr lang="en-US"/>
            <a:t>Summarized the number of successful and failed launches.</a:t>
          </a:r>
        </a:p>
      </dgm:t>
    </dgm:pt>
    <dgm:pt modelId="{879E1B1A-EA8D-4C7D-A252-12D8820C224B}" type="parTrans" cxnId="{FDAAA8EC-96EF-49EE-99F8-C55B5A02359F}">
      <dgm:prSet/>
      <dgm:spPr/>
      <dgm:t>
        <a:bodyPr/>
        <a:lstStyle/>
        <a:p>
          <a:endParaRPr lang="en-US"/>
        </a:p>
      </dgm:t>
    </dgm:pt>
    <dgm:pt modelId="{39B7EAB8-3CB8-4681-8D82-7EC2ED97A796}" type="sibTrans" cxnId="{FDAAA8EC-96EF-49EE-99F8-C55B5A02359F}">
      <dgm:prSet/>
      <dgm:spPr/>
      <dgm:t>
        <a:bodyPr/>
        <a:lstStyle/>
        <a:p>
          <a:endParaRPr lang="en-US"/>
        </a:p>
      </dgm:t>
    </dgm:pt>
    <dgm:pt modelId="{3767F862-1E75-4DBA-B0CE-55E4AB1D321A}">
      <dgm:prSet/>
      <dgm:spPr/>
      <dgm:t>
        <a:bodyPr/>
        <a:lstStyle/>
        <a:p>
          <a:r>
            <a:rPr lang="en-US" b="1"/>
            <a:t>Find the Earliest Successful Ground Landing</a:t>
          </a:r>
          <a:endParaRPr lang="en-US"/>
        </a:p>
      </dgm:t>
    </dgm:pt>
    <dgm:pt modelId="{6178FCF9-2E16-4F8A-95A9-E3A058B6A2ED}" type="parTrans" cxnId="{B0813752-C019-4CD7-9031-B07FD4AEC132}">
      <dgm:prSet/>
      <dgm:spPr/>
      <dgm:t>
        <a:bodyPr/>
        <a:lstStyle/>
        <a:p>
          <a:endParaRPr lang="en-US"/>
        </a:p>
      </dgm:t>
    </dgm:pt>
    <dgm:pt modelId="{E683AB4A-E67A-44C2-B53C-5EB6AE343E57}" type="sibTrans" cxnId="{B0813752-C019-4CD7-9031-B07FD4AEC132}">
      <dgm:prSet/>
      <dgm:spPr/>
      <dgm:t>
        <a:bodyPr/>
        <a:lstStyle/>
        <a:p>
          <a:endParaRPr lang="en-US"/>
        </a:p>
      </dgm:t>
    </dgm:pt>
    <dgm:pt modelId="{C7488ED9-7851-4984-8A03-F1E3C4F9C363}">
      <dgm:prSet/>
      <dgm:spPr/>
      <dgm:t>
        <a:bodyPr/>
        <a:lstStyle/>
        <a:p>
          <a:r>
            <a:rPr lang="en-US"/>
            <a:t>SELECT MIN(Date) FROM SPACEXTBL WHERE Outcome LIKE '%Success%' AND LandingPad IS NOT NULL;</a:t>
          </a:r>
        </a:p>
      </dgm:t>
    </dgm:pt>
    <dgm:pt modelId="{7EA9D001-A92F-4EA0-8FB9-93BB54407DDC}" type="parTrans" cxnId="{A1F40675-4BC0-4255-97A6-9FD5941735DD}">
      <dgm:prSet/>
      <dgm:spPr/>
      <dgm:t>
        <a:bodyPr/>
        <a:lstStyle/>
        <a:p>
          <a:endParaRPr lang="en-US"/>
        </a:p>
      </dgm:t>
    </dgm:pt>
    <dgm:pt modelId="{D96476D1-6EBA-4101-A46E-229A4881F7C3}" type="sibTrans" cxnId="{A1F40675-4BC0-4255-97A6-9FD5941735DD}">
      <dgm:prSet/>
      <dgm:spPr/>
      <dgm:t>
        <a:bodyPr/>
        <a:lstStyle/>
        <a:p>
          <a:endParaRPr lang="en-US"/>
        </a:p>
      </dgm:t>
    </dgm:pt>
    <dgm:pt modelId="{56BF602C-2DBF-45FB-A2B9-97CC4F4DF605}">
      <dgm:prSet/>
      <dgm:spPr/>
      <dgm:t>
        <a:bodyPr/>
        <a:lstStyle/>
        <a:p>
          <a:r>
            <a:rPr lang="en-US"/>
            <a:t>Identified the first successful landing of a rocket on a ground pad.</a:t>
          </a:r>
        </a:p>
      </dgm:t>
    </dgm:pt>
    <dgm:pt modelId="{2FCA0427-AA42-4168-BA23-A1348F68052C}" type="parTrans" cxnId="{722BE087-3521-49B8-8140-9FAB9D87A30A}">
      <dgm:prSet/>
      <dgm:spPr/>
      <dgm:t>
        <a:bodyPr/>
        <a:lstStyle/>
        <a:p>
          <a:endParaRPr lang="en-US"/>
        </a:p>
      </dgm:t>
    </dgm:pt>
    <dgm:pt modelId="{9B327C22-8F15-41FA-B792-9C5C7F87CA52}" type="sibTrans" cxnId="{722BE087-3521-49B8-8140-9FAB9D87A30A}">
      <dgm:prSet/>
      <dgm:spPr/>
      <dgm:t>
        <a:bodyPr/>
        <a:lstStyle/>
        <a:p>
          <a:endParaRPr lang="en-US"/>
        </a:p>
      </dgm:t>
    </dgm:pt>
    <dgm:pt modelId="{AD4D7290-DD33-47CE-B916-3DFBB9DBD131}">
      <dgm:prSet/>
      <dgm:spPr/>
      <dgm:t>
        <a:bodyPr/>
        <a:lstStyle/>
        <a:p>
          <a:r>
            <a:rPr lang="en-US" b="1"/>
            <a:t>Payload Mass Analysis by Booster Version</a:t>
          </a:r>
          <a:endParaRPr lang="en-US"/>
        </a:p>
      </dgm:t>
    </dgm:pt>
    <dgm:pt modelId="{C6EFB874-8937-4A69-B17E-8F7083634C63}" type="parTrans" cxnId="{846B889F-069C-4ED5-BBEB-218ECE4CFF20}">
      <dgm:prSet/>
      <dgm:spPr/>
      <dgm:t>
        <a:bodyPr/>
        <a:lstStyle/>
        <a:p>
          <a:endParaRPr lang="en-US"/>
        </a:p>
      </dgm:t>
    </dgm:pt>
    <dgm:pt modelId="{B22760CF-CF54-4A38-8971-9E19BBA35DB9}" type="sibTrans" cxnId="{846B889F-069C-4ED5-BBEB-218ECE4CFF20}">
      <dgm:prSet/>
      <dgm:spPr/>
      <dgm:t>
        <a:bodyPr/>
        <a:lstStyle/>
        <a:p>
          <a:endParaRPr lang="en-US"/>
        </a:p>
      </dgm:t>
    </dgm:pt>
    <dgm:pt modelId="{E6982EDF-D540-4FAC-A609-4A05997B7DF0}">
      <dgm:prSet/>
      <dgm:spPr/>
      <dgm:t>
        <a:bodyPr/>
        <a:lstStyle/>
        <a:p>
          <a:r>
            <a:rPr lang="en-US"/>
            <a:t>SELECT BoosterVersion, AVG(PayloadMass) AS Avg_Payload FROM SPACEXTBL GROUP BY BoosterVersion;</a:t>
          </a:r>
        </a:p>
      </dgm:t>
    </dgm:pt>
    <dgm:pt modelId="{BA8F8556-11AA-48B5-8E05-C55BF3CBC89A}" type="parTrans" cxnId="{DEA16B0F-7620-41F1-97AA-49EF6238B710}">
      <dgm:prSet/>
      <dgm:spPr/>
      <dgm:t>
        <a:bodyPr/>
        <a:lstStyle/>
        <a:p>
          <a:endParaRPr lang="en-US"/>
        </a:p>
      </dgm:t>
    </dgm:pt>
    <dgm:pt modelId="{9561A307-E514-4FDB-87C0-C2D7DA7D4168}" type="sibTrans" cxnId="{DEA16B0F-7620-41F1-97AA-49EF6238B710}">
      <dgm:prSet/>
      <dgm:spPr/>
      <dgm:t>
        <a:bodyPr/>
        <a:lstStyle/>
        <a:p>
          <a:endParaRPr lang="en-US"/>
        </a:p>
      </dgm:t>
    </dgm:pt>
    <dgm:pt modelId="{8858B80B-6442-4021-960B-20CC69E9A989}">
      <dgm:prSet/>
      <dgm:spPr/>
      <dgm:t>
        <a:bodyPr/>
        <a:lstStyle/>
        <a:p>
          <a:r>
            <a:rPr lang="en-US"/>
            <a:t>Calculated the average payload mass carried by each booster version.</a:t>
          </a:r>
        </a:p>
      </dgm:t>
    </dgm:pt>
    <dgm:pt modelId="{1DB898EB-9B0E-4C6B-B403-19877D07D7E0}" type="parTrans" cxnId="{2999D935-AFEC-479F-8F36-ADDF437AAC19}">
      <dgm:prSet/>
      <dgm:spPr/>
      <dgm:t>
        <a:bodyPr/>
        <a:lstStyle/>
        <a:p>
          <a:endParaRPr lang="en-US"/>
        </a:p>
      </dgm:t>
    </dgm:pt>
    <dgm:pt modelId="{36D866D8-A7A3-4738-8E10-0EECDA98F00E}" type="sibTrans" cxnId="{2999D935-AFEC-479F-8F36-ADDF437AAC19}">
      <dgm:prSet/>
      <dgm:spPr/>
      <dgm:t>
        <a:bodyPr/>
        <a:lstStyle/>
        <a:p>
          <a:endParaRPr lang="en-US"/>
        </a:p>
      </dgm:t>
    </dgm:pt>
    <dgm:pt modelId="{FC8652E3-7219-4C18-A9F9-229400423C14}">
      <dgm:prSet/>
      <dgm:spPr/>
      <dgm:t>
        <a:bodyPr/>
        <a:lstStyle/>
        <a:p>
          <a:r>
            <a:rPr lang="en-US" b="1"/>
            <a:t>Filter Launches for a Specific Year</a:t>
          </a:r>
          <a:endParaRPr lang="en-US"/>
        </a:p>
      </dgm:t>
    </dgm:pt>
    <dgm:pt modelId="{91BC624D-5679-4840-A126-7A5E5C336843}" type="parTrans" cxnId="{28D52667-8721-4F76-BDF8-4DBAA681714A}">
      <dgm:prSet/>
      <dgm:spPr/>
      <dgm:t>
        <a:bodyPr/>
        <a:lstStyle/>
        <a:p>
          <a:endParaRPr lang="en-US"/>
        </a:p>
      </dgm:t>
    </dgm:pt>
    <dgm:pt modelId="{EE78321A-2C9D-4AB2-A630-7E578540D617}" type="sibTrans" cxnId="{28D52667-8721-4F76-BDF8-4DBAA681714A}">
      <dgm:prSet/>
      <dgm:spPr/>
      <dgm:t>
        <a:bodyPr/>
        <a:lstStyle/>
        <a:p>
          <a:endParaRPr lang="en-US"/>
        </a:p>
      </dgm:t>
    </dgm:pt>
    <dgm:pt modelId="{4D2A7AE3-E674-4362-8236-52DA9D032B6D}">
      <dgm:prSet/>
      <dgm:spPr/>
      <dgm:t>
        <a:bodyPr/>
        <a:lstStyle/>
        <a:p>
          <a:r>
            <a:rPr lang="en-US"/>
            <a:t>SELECT * FROM SPACEXTBL WHERE SUBSTR(Date, 1, 4) = '2015';</a:t>
          </a:r>
        </a:p>
      </dgm:t>
    </dgm:pt>
    <dgm:pt modelId="{714DB116-8132-4F25-B395-F7CFF7177AA3}" type="parTrans" cxnId="{039028CC-888A-4E9E-B3F7-AC4C53ADE5CF}">
      <dgm:prSet/>
      <dgm:spPr/>
      <dgm:t>
        <a:bodyPr/>
        <a:lstStyle/>
        <a:p>
          <a:endParaRPr lang="en-US"/>
        </a:p>
      </dgm:t>
    </dgm:pt>
    <dgm:pt modelId="{6CE38219-22ED-43B6-973A-0731B8A0F560}" type="sibTrans" cxnId="{039028CC-888A-4E9E-B3F7-AC4C53ADE5CF}">
      <dgm:prSet/>
      <dgm:spPr/>
      <dgm:t>
        <a:bodyPr/>
        <a:lstStyle/>
        <a:p>
          <a:endParaRPr lang="en-US"/>
        </a:p>
      </dgm:t>
    </dgm:pt>
    <dgm:pt modelId="{7923BBAE-28D5-409B-805F-A9D1319FA3B0}">
      <dgm:prSet/>
      <dgm:spPr/>
      <dgm:t>
        <a:bodyPr/>
        <a:lstStyle/>
        <a:p>
          <a:r>
            <a:rPr lang="en-US"/>
            <a:t>Extracted all launch records from the year 2015.</a:t>
          </a:r>
        </a:p>
      </dgm:t>
    </dgm:pt>
    <dgm:pt modelId="{8C79E6C1-7D56-4B2D-8ADF-B1723A26671C}" type="parTrans" cxnId="{9EFE354E-FDA3-4406-815B-11367BDB1355}">
      <dgm:prSet/>
      <dgm:spPr/>
      <dgm:t>
        <a:bodyPr/>
        <a:lstStyle/>
        <a:p>
          <a:endParaRPr lang="en-US"/>
        </a:p>
      </dgm:t>
    </dgm:pt>
    <dgm:pt modelId="{B5425BC7-1D57-418B-BDE8-09EDDCD8E162}" type="sibTrans" cxnId="{9EFE354E-FDA3-4406-815B-11367BDB1355}">
      <dgm:prSet/>
      <dgm:spPr/>
      <dgm:t>
        <a:bodyPr/>
        <a:lstStyle/>
        <a:p>
          <a:endParaRPr lang="en-US"/>
        </a:p>
      </dgm:t>
    </dgm:pt>
    <dgm:pt modelId="{137AB735-8038-4150-8683-C7CD2CF5C9E6}">
      <dgm:prSet/>
      <dgm:spPr/>
      <dgm:t>
        <a:bodyPr/>
        <a:lstStyle/>
        <a:p>
          <a:r>
            <a:rPr lang="en-US" b="1"/>
            <a:t>Identify the Most Common Orbit Type</a:t>
          </a:r>
          <a:endParaRPr lang="en-US"/>
        </a:p>
      </dgm:t>
    </dgm:pt>
    <dgm:pt modelId="{A9F28A73-2AB3-40A2-AF26-0B5E6944A979}" type="parTrans" cxnId="{B1C6EFC8-D50F-4BC3-BD52-29F9C7EA8336}">
      <dgm:prSet/>
      <dgm:spPr/>
      <dgm:t>
        <a:bodyPr/>
        <a:lstStyle/>
        <a:p>
          <a:endParaRPr lang="en-US"/>
        </a:p>
      </dgm:t>
    </dgm:pt>
    <dgm:pt modelId="{4A9073C4-01B0-4AC6-A040-F2C5AAFCCBB4}" type="sibTrans" cxnId="{B1C6EFC8-D50F-4BC3-BD52-29F9C7EA8336}">
      <dgm:prSet/>
      <dgm:spPr/>
      <dgm:t>
        <a:bodyPr/>
        <a:lstStyle/>
        <a:p>
          <a:endParaRPr lang="en-US"/>
        </a:p>
      </dgm:t>
    </dgm:pt>
    <dgm:pt modelId="{173CC848-F5F1-423E-8BE9-E9B84B105A5E}">
      <dgm:prSet/>
      <dgm:spPr/>
      <dgm:t>
        <a:bodyPr/>
        <a:lstStyle/>
        <a:p>
          <a:r>
            <a:rPr lang="en-US"/>
            <a:t>SELECT Orbit, COUNT(*) AS Orbit_Count FROM SPACEXTBL GROUP BY Orbit ORDER BY Orbit_Count DESC LIMIT 1;</a:t>
          </a:r>
        </a:p>
      </dgm:t>
    </dgm:pt>
    <dgm:pt modelId="{29161B75-4439-4CF3-B52B-63C3EAD3E8D6}" type="parTrans" cxnId="{A444F404-E9A9-442F-8CCF-CB45B6CD5F0B}">
      <dgm:prSet/>
      <dgm:spPr/>
      <dgm:t>
        <a:bodyPr/>
        <a:lstStyle/>
        <a:p>
          <a:endParaRPr lang="en-US"/>
        </a:p>
      </dgm:t>
    </dgm:pt>
    <dgm:pt modelId="{D5D3DC7B-3F06-4268-99F4-9E74F9D1C7A2}" type="sibTrans" cxnId="{A444F404-E9A9-442F-8CCF-CB45B6CD5F0B}">
      <dgm:prSet/>
      <dgm:spPr/>
      <dgm:t>
        <a:bodyPr/>
        <a:lstStyle/>
        <a:p>
          <a:endParaRPr lang="en-US"/>
        </a:p>
      </dgm:t>
    </dgm:pt>
    <dgm:pt modelId="{FB07FE50-DB62-48A6-91BB-DFA392DCE294}">
      <dgm:prSet/>
      <dgm:spPr/>
      <dgm:t>
        <a:bodyPr/>
        <a:lstStyle/>
        <a:p>
          <a:r>
            <a:rPr lang="en-US"/>
            <a:t>Determined which orbit type was most frequently used for launches.</a:t>
          </a:r>
        </a:p>
      </dgm:t>
    </dgm:pt>
    <dgm:pt modelId="{6B587929-7869-41E7-8B8F-7CD1AD5A90D6}" type="parTrans" cxnId="{EB9C975F-ECC3-4B49-91EC-57780EA75959}">
      <dgm:prSet/>
      <dgm:spPr/>
      <dgm:t>
        <a:bodyPr/>
        <a:lstStyle/>
        <a:p>
          <a:endParaRPr lang="en-US"/>
        </a:p>
      </dgm:t>
    </dgm:pt>
    <dgm:pt modelId="{6B3223BC-17FA-49AA-A53B-A07831F0F358}" type="sibTrans" cxnId="{EB9C975F-ECC3-4B49-91EC-57780EA75959}">
      <dgm:prSet/>
      <dgm:spPr/>
      <dgm:t>
        <a:bodyPr/>
        <a:lstStyle/>
        <a:p>
          <a:endParaRPr lang="en-US"/>
        </a:p>
      </dgm:t>
    </dgm:pt>
    <dgm:pt modelId="{282CB876-FC1D-484A-A993-379782154742}">
      <dgm:prSet/>
      <dgm:spPr/>
      <dgm:t>
        <a:bodyPr/>
        <a:lstStyle/>
        <a:p>
          <a:r>
            <a:rPr lang="en-US" b="1"/>
            <a:t>Determine the Maximum Payload Mass for Each Launch Site</a:t>
          </a:r>
          <a:endParaRPr lang="en-US"/>
        </a:p>
      </dgm:t>
    </dgm:pt>
    <dgm:pt modelId="{AAE40647-587F-4100-B341-3A3069BB57BD}" type="parTrans" cxnId="{74DDFF91-FD12-44EF-81E2-9DB1A0E8E38B}">
      <dgm:prSet/>
      <dgm:spPr/>
      <dgm:t>
        <a:bodyPr/>
        <a:lstStyle/>
        <a:p>
          <a:endParaRPr lang="en-US"/>
        </a:p>
      </dgm:t>
    </dgm:pt>
    <dgm:pt modelId="{65EF8251-162C-4471-BE0E-CCF3BF1923F5}" type="sibTrans" cxnId="{74DDFF91-FD12-44EF-81E2-9DB1A0E8E38B}">
      <dgm:prSet/>
      <dgm:spPr/>
      <dgm:t>
        <a:bodyPr/>
        <a:lstStyle/>
        <a:p>
          <a:endParaRPr lang="en-US"/>
        </a:p>
      </dgm:t>
    </dgm:pt>
    <dgm:pt modelId="{F0B8CF44-2FA7-4819-B168-224C4EF92BDA}">
      <dgm:prSet/>
      <dgm:spPr/>
      <dgm:t>
        <a:bodyPr/>
        <a:lstStyle/>
        <a:p>
          <a:r>
            <a:rPr lang="en-US"/>
            <a:t>SELECT Launch_Site, MAX(PayloadMass) AS Max_Payload FROM SPACEXTBL GROUP BY Launch_Site;</a:t>
          </a:r>
        </a:p>
      </dgm:t>
    </dgm:pt>
    <dgm:pt modelId="{67DADB8B-C00B-45F6-AFFA-B59BF8ED1EBB}" type="parTrans" cxnId="{3D1BE61C-20C2-4901-82B5-C643BA4154D7}">
      <dgm:prSet/>
      <dgm:spPr/>
      <dgm:t>
        <a:bodyPr/>
        <a:lstStyle/>
        <a:p>
          <a:endParaRPr lang="en-US"/>
        </a:p>
      </dgm:t>
    </dgm:pt>
    <dgm:pt modelId="{FE0B6F95-3F67-439B-B0F8-15C9FFD4FEB1}" type="sibTrans" cxnId="{3D1BE61C-20C2-4901-82B5-C643BA4154D7}">
      <dgm:prSet/>
      <dgm:spPr/>
      <dgm:t>
        <a:bodyPr/>
        <a:lstStyle/>
        <a:p>
          <a:endParaRPr lang="en-US"/>
        </a:p>
      </dgm:t>
    </dgm:pt>
    <dgm:pt modelId="{3AE7FA3B-7ED3-46E6-B7F0-9AAF44A96137}">
      <dgm:prSet/>
      <dgm:spPr/>
      <dgm:t>
        <a:bodyPr/>
        <a:lstStyle/>
        <a:p>
          <a:r>
            <a:rPr lang="en-US"/>
            <a:t>Found the heaviest payload launched from each site.</a:t>
          </a:r>
        </a:p>
      </dgm:t>
    </dgm:pt>
    <dgm:pt modelId="{08510118-D478-4407-94FC-DEC516B0C62A}" type="parTrans" cxnId="{D4DE6509-56B4-4C3F-A45B-544DB3912253}">
      <dgm:prSet/>
      <dgm:spPr/>
      <dgm:t>
        <a:bodyPr/>
        <a:lstStyle/>
        <a:p>
          <a:endParaRPr lang="en-US"/>
        </a:p>
      </dgm:t>
    </dgm:pt>
    <dgm:pt modelId="{D6F1396A-9D87-4134-9045-2AE7A005E17D}" type="sibTrans" cxnId="{D4DE6509-56B4-4C3F-A45B-544DB3912253}">
      <dgm:prSet/>
      <dgm:spPr/>
      <dgm:t>
        <a:bodyPr/>
        <a:lstStyle/>
        <a:p>
          <a:endParaRPr lang="en-US"/>
        </a:p>
      </dgm:t>
    </dgm:pt>
    <dgm:pt modelId="{D1EEAFCE-0D7B-2446-A968-12D4E2838AB7}" type="pres">
      <dgm:prSet presAssocID="{6ED2D59C-5BD6-4E06-9432-1087C5FC4A0F}" presName="linear" presStyleCnt="0">
        <dgm:presLayoutVars>
          <dgm:animLvl val="lvl"/>
          <dgm:resizeHandles val="exact"/>
        </dgm:presLayoutVars>
      </dgm:prSet>
      <dgm:spPr/>
    </dgm:pt>
    <dgm:pt modelId="{06A95351-C5BD-B34A-AEE6-E334D30E18E3}" type="pres">
      <dgm:prSet presAssocID="{648DCFD3-FACC-4668-8D60-BACEF045A2F1}" presName="parentText" presStyleLbl="node1" presStyleIdx="0" presStyleCnt="9">
        <dgm:presLayoutVars>
          <dgm:chMax val="0"/>
          <dgm:bulletEnabled val="1"/>
        </dgm:presLayoutVars>
      </dgm:prSet>
      <dgm:spPr/>
    </dgm:pt>
    <dgm:pt modelId="{BDA718AB-4A86-C148-8020-E5AD36791D96}" type="pres">
      <dgm:prSet presAssocID="{648DCFD3-FACC-4668-8D60-BACEF045A2F1}" presName="childText" presStyleLbl="revTx" presStyleIdx="0" presStyleCnt="9">
        <dgm:presLayoutVars>
          <dgm:bulletEnabled val="1"/>
        </dgm:presLayoutVars>
      </dgm:prSet>
      <dgm:spPr/>
    </dgm:pt>
    <dgm:pt modelId="{1BD0B322-F66F-B54A-9ED5-0E61CFCE3C6A}" type="pres">
      <dgm:prSet presAssocID="{252074F7-72D0-40EC-934E-75AAAB5F1733}" presName="parentText" presStyleLbl="node1" presStyleIdx="1" presStyleCnt="9">
        <dgm:presLayoutVars>
          <dgm:chMax val="0"/>
          <dgm:bulletEnabled val="1"/>
        </dgm:presLayoutVars>
      </dgm:prSet>
      <dgm:spPr/>
    </dgm:pt>
    <dgm:pt modelId="{1EE50DB0-4678-9F4F-9512-A32E8CCD5CB7}" type="pres">
      <dgm:prSet presAssocID="{252074F7-72D0-40EC-934E-75AAAB5F1733}" presName="childText" presStyleLbl="revTx" presStyleIdx="1" presStyleCnt="9">
        <dgm:presLayoutVars>
          <dgm:bulletEnabled val="1"/>
        </dgm:presLayoutVars>
      </dgm:prSet>
      <dgm:spPr/>
    </dgm:pt>
    <dgm:pt modelId="{5FBA43E0-CA29-6845-8642-9BFBF42AB748}" type="pres">
      <dgm:prSet presAssocID="{99207AF5-A017-498C-9B08-E3DF2694316F}" presName="parentText" presStyleLbl="node1" presStyleIdx="2" presStyleCnt="9">
        <dgm:presLayoutVars>
          <dgm:chMax val="0"/>
          <dgm:bulletEnabled val="1"/>
        </dgm:presLayoutVars>
      </dgm:prSet>
      <dgm:spPr/>
    </dgm:pt>
    <dgm:pt modelId="{4BCDF3CD-62A4-904A-A2BD-16E89AD43033}" type="pres">
      <dgm:prSet presAssocID="{99207AF5-A017-498C-9B08-E3DF2694316F}" presName="childText" presStyleLbl="revTx" presStyleIdx="2" presStyleCnt="9">
        <dgm:presLayoutVars>
          <dgm:bulletEnabled val="1"/>
        </dgm:presLayoutVars>
      </dgm:prSet>
      <dgm:spPr/>
    </dgm:pt>
    <dgm:pt modelId="{6E7DC4FA-FDFD-F548-BD1E-A170FFD2A401}" type="pres">
      <dgm:prSet presAssocID="{FD8D6187-A410-44FC-BF2F-6298EFD61742}" presName="parentText" presStyleLbl="node1" presStyleIdx="3" presStyleCnt="9">
        <dgm:presLayoutVars>
          <dgm:chMax val="0"/>
          <dgm:bulletEnabled val="1"/>
        </dgm:presLayoutVars>
      </dgm:prSet>
      <dgm:spPr/>
    </dgm:pt>
    <dgm:pt modelId="{A1F0ABDB-DF39-2C41-B66B-0236071EA010}" type="pres">
      <dgm:prSet presAssocID="{FD8D6187-A410-44FC-BF2F-6298EFD61742}" presName="childText" presStyleLbl="revTx" presStyleIdx="3" presStyleCnt="9">
        <dgm:presLayoutVars>
          <dgm:bulletEnabled val="1"/>
        </dgm:presLayoutVars>
      </dgm:prSet>
      <dgm:spPr/>
    </dgm:pt>
    <dgm:pt modelId="{459B27D7-D618-DA4B-8686-7E48A11798A0}" type="pres">
      <dgm:prSet presAssocID="{3767F862-1E75-4DBA-B0CE-55E4AB1D321A}" presName="parentText" presStyleLbl="node1" presStyleIdx="4" presStyleCnt="9">
        <dgm:presLayoutVars>
          <dgm:chMax val="0"/>
          <dgm:bulletEnabled val="1"/>
        </dgm:presLayoutVars>
      </dgm:prSet>
      <dgm:spPr/>
    </dgm:pt>
    <dgm:pt modelId="{D45E06B6-4815-5D43-BDEF-A6F88B4391BE}" type="pres">
      <dgm:prSet presAssocID="{3767F862-1E75-4DBA-B0CE-55E4AB1D321A}" presName="childText" presStyleLbl="revTx" presStyleIdx="4" presStyleCnt="9">
        <dgm:presLayoutVars>
          <dgm:bulletEnabled val="1"/>
        </dgm:presLayoutVars>
      </dgm:prSet>
      <dgm:spPr/>
    </dgm:pt>
    <dgm:pt modelId="{75C1C589-C4DA-504B-A978-F3B5A4CB364B}" type="pres">
      <dgm:prSet presAssocID="{AD4D7290-DD33-47CE-B916-3DFBB9DBD131}" presName="parentText" presStyleLbl="node1" presStyleIdx="5" presStyleCnt="9">
        <dgm:presLayoutVars>
          <dgm:chMax val="0"/>
          <dgm:bulletEnabled val="1"/>
        </dgm:presLayoutVars>
      </dgm:prSet>
      <dgm:spPr/>
    </dgm:pt>
    <dgm:pt modelId="{0CB89D56-A18A-5C45-905F-C7D16C3E6704}" type="pres">
      <dgm:prSet presAssocID="{AD4D7290-DD33-47CE-B916-3DFBB9DBD131}" presName="childText" presStyleLbl="revTx" presStyleIdx="5" presStyleCnt="9">
        <dgm:presLayoutVars>
          <dgm:bulletEnabled val="1"/>
        </dgm:presLayoutVars>
      </dgm:prSet>
      <dgm:spPr/>
    </dgm:pt>
    <dgm:pt modelId="{6798924D-8C11-4A47-8E43-6E4AB32DD7B2}" type="pres">
      <dgm:prSet presAssocID="{FC8652E3-7219-4C18-A9F9-229400423C14}" presName="parentText" presStyleLbl="node1" presStyleIdx="6" presStyleCnt="9">
        <dgm:presLayoutVars>
          <dgm:chMax val="0"/>
          <dgm:bulletEnabled val="1"/>
        </dgm:presLayoutVars>
      </dgm:prSet>
      <dgm:spPr/>
    </dgm:pt>
    <dgm:pt modelId="{094CDC66-59D5-A845-996F-AD3B7C2DEA27}" type="pres">
      <dgm:prSet presAssocID="{FC8652E3-7219-4C18-A9F9-229400423C14}" presName="childText" presStyleLbl="revTx" presStyleIdx="6" presStyleCnt="9">
        <dgm:presLayoutVars>
          <dgm:bulletEnabled val="1"/>
        </dgm:presLayoutVars>
      </dgm:prSet>
      <dgm:spPr/>
    </dgm:pt>
    <dgm:pt modelId="{9950F4CD-741C-9E45-B853-B207B60BE284}" type="pres">
      <dgm:prSet presAssocID="{137AB735-8038-4150-8683-C7CD2CF5C9E6}" presName="parentText" presStyleLbl="node1" presStyleIdx="7" presStyleCnt="9">
        <dgm:presLayoutVars>
          <dgm:chMax val="0"/>
          <dgm:bulletEnabled val="1"/>
        </dgm:presLayoutVars>
      </dgm:prSet>
      <dgm:spPr/>
    </dgm:pt>
    <dgm:pt modelId="{0330B2CB-03A5-1540-8023-0155C61468CB}" type="pres">
      <dgm:prSet presAssocID="{137AB735-8038-4150-8683-C7CD2CF5C9E6}" presName="childText" presStyleLbl="revTx" presStyleIdx="7" presStyleCnt="9">
        <dgm:presLayoutVars>
          <dgm:bulletEnabled val="1"/>
        </dgm:presLayoutVars>
      </dgm:prSet>
      <dgm:spPr/>
    </dgm:pt>
    <dgm:pt modelId="{35B60A96-54F9-FD41-BFD6-58C6B0040984}" type="pres">
      <dgm:prSet presAssocID="{282CB876-FC1D-484A-A993-379782154742}" presName="parentText" presStyleLbl="node1" presStyleIdx="8" presStyleCnt="9">
        <dgm:presLayoutVars>
          <dgm:chMax val="0"/>
          <dgm:bulletEnabled val="1"/>
        </dgm:presLayoutVars>
      </dgm:prSet>
      <dgm:spPr/>
    </dgm:pt>
    <dgm:pt modelId="{9F3FB58A-0BC1-D844-8640-507FB891CF23}" type="pres">
      <dgm:prSet presAssocID="{282CB876-FC1D-484A-A993-379782154742}" presName="childText" presStyleLbl="revTx" presStyleIdx="8" presStyleCnt="9">
        <dgm:presLayoutVars>
          <dgm:bulletEnabled val="1"/>
        </dgm:presLayoutVars>
      </dgm:prSet>
      <dgm:spPr/>
    </dgm:pt>
  </dgm:ptLst>
  <dgm:cxnLst>
    <dgm:cxn modelId="{A444F404-E9A9-442F-8CCF-CB45B6CD5F0B}" srcId="{137AB735-8038-4150-8683-C7CD2CF5C9E6}" destId="{173CC848-F5F1-423E-8BE9-E9B84B105A5E}" srcOrd="0" destOrd="0" parTransId="{29161B75-4439-4CF3-B52B-63C3EAD3E8D6}" sibTransId="{D5D3DC7B-3F06-4268-99F4-9E74F9D1C7A2}"/>
    <dgm:cxn modelId="{D4DE6509-56B4-4C3F-A45B-544DB3912253}" srcId="{282CB876-FC1D-484A-A993-379782154742}" destId="{3AE7FA3B-7ED3-46E6-B7F0-9AAF44A96137}" srcOrd="1" destOrd="0" parTransId="{08510118-D478-4407-94FC-DEC516B0C62A}" sibTransId="{D6F1396A-9D87-4134-9045-2AE7A005E17D}"/>
    <dgm:cxn modelId="{DEA16B0F-7620-41F1-97AA-49EF6238B710}" srcId="{AD4D7290-DD33-47CE-B916-3DFBB9DBD131}" destId="{E6982EDF-D540-4FAC-A609-4A05997B7DF0}" srcOrd="0" destOrd="0" parTransId="{BA8F8556-11AA-48B5-8E05-C55BF3CBC89A}" sibTransId="{9561A307-E514-4FDB-87C0-C2D7DA7D4168}"/>
    <dgm:cxn modelId="{F195D211-CB9A-2348-B72B-64D5452DB212}" type="presOf" srcId="{252074F7-72D0-40EC-934E-75AAAB5F1733}" destId="{1BD0B322-F66F-B54A-9ED5-0E61CFCE3C6A}" srcOrd="0" destOrd="0" presId="urn:microsoft.com/office/officeart/2005/8/layout/vList2"/>
    <dgm:cxn modelId="{9FDE8613-70F6-1C4E-B6F5-CE3658AF0171}" type="presOf" srcId="{4D2A7AE3-E674-4362-8236-52DA9D032B6D}" destId="{094CDC66-59D5-A845-996F-AD3B7C2DEA27}" srcOrd="0" destOrd="0" presId="urn:microsoft.com/office/officeart/2005/8/layout/vList2"/>
    <dgm:cxn modelId="{BAC55E14-0436-0840-A802-D716839488F6}" type="presOf" srcId="{FAC5A1D6-637A-410F-9CBF-0D5764D8EA56}" destId="{1EE50DB0-4678-9F4F-9512-A32E8CCD5CB7}" srcOrd="0" destOrd="0" presId="urn:microsoft.com/office/officeart/2005/8/layout/vList2"/>
    <dgm:cxn modelId="{D297D715-B12B-DD4E-BE80-91E4E0E06450}" type="presOf" srcId="{282CB876-FC1D-484A-A993-379782154742}" destId="{35B60A96-54F9-FD41-BFD6-58C6B0040984}" srcOrd="0" destOrd="0" presId="urn:microsoft.com/office/officeart/2005/8/layout/vList2"/>
    <dgm:cxn modelId="{8FA77618-3C3B-334B-BD10-1E343277F98E}" type="presOf" srcId="{F0B8CF44-2FA7-4819-B168-224C4EF92BDA}" destId="{9F3FB58A-0BC1-D844-8640-507FB891CF23}" srcOrd="0" destOrd="0" presId="urn:microsoft.com/office/officeart/2005/8/layout/vList2"/>
    <dgm:cxn modelId="{3D1BE61C-20C2-4901-82B5-C643BA4154D7}" srcId="{282CB876-FC1D-484A-A993-379782154742}" destId="{F0B8CF44-2FA7-4819-B168-224C4EF92BDA}" srcOrd="0" destOrd="0" parTransId="{67DADB8B-C00B-45F6-AFFA-B59BF8ED1EBB}" sibTransId="{FE0B6F95-3F67-439B-B0F8-15C9FFD4FEB1}"/>
    <dgm:cxn modelId="{6F245F20-0C57-ED4D-8C4C-0020045D0F3B}" type="presOf" srcId="{E6982EDF-D540-4FAC-A609-4A05997B7DF0}" destId="{0CB89D56-A18A-5C45-905F-C7D16C3E6704}" srcOrd="0" destOrd="0" presId="urn:microsoft.com/office/officeart/2005/8/layout/vList2"/>
    <dgm:cxn modelId="{CFC3E721-18AD-4448-9CF4-96A509131926}" type="presOf" srcId="{FB07FE50-DB62-48A6-91BB-DFA392DCE294}" destId="{0330B2CB-03A5-1540-8023-0155C61468CB}" srcOrd="0" destOrd="1" presId="urn:microsoft.com/office/officeart/2005/8/layout/vList2"/>
    <dgm:cxn modelId="{2A161529-D2E7-1345-A076-3ACE69830E3D}" type="presOf" srcId="{8858B80B-6442-4021-960B-20CC69E9A989}" destId="{0CB89D56-A18A-5C45-905F-C7D16C3E6704}" srcOrd="0" destOrd="1" presId="urn:microsoft.com/office/officeart/2005/8/layout/vList2"/>
    <dgm:cxn modelId="{CBEE352F-564A-CB48-93BD-5B3DE29785DA}" type="presOf" srcId="{C7488ED9-7851-4984-8A03-F1E3C4F9C363}" destId="{D45E06B6-4815-5D43-BDEF-A6F88B4391BE}" srcOrd="0" destOrd="0" presId="urn:microsoft.com/office/officeart/2005/8/layout/vList2"/>
    <dgm:cxn modelId="{2999D935-AFEC-479F-8F36-ADDF437AAC19}" srcId="{AD4D7290-DD33-47CE-B916-3DFBB9DBD131}" destId="{8858B80B-6442-4021-960B-20CC69E9A989}" srcOrd="1" destOrd="0" parTransId="{1DB898EB-9B0E-4C6B-B403-19877D07D7E0}" sibTransId="{36D866D8-A7A3-4738-8E10-0EECDA98F00E}"/>
    <dgm:cxn modelId="{AA154338-D0FC-4177-968D-4C6D2F2A371F}" srcId="{99207AF5-A017-498C-9B08-E3DF2694316F}" destId="{DF36F29D-4414-48CE-9156-07C159C58272}" srcOrd="0" destOrd="0" parTransId="{7F6DE17F-8D92-44D7-BA87-4BDDD52045AB}" sibTransId="{6BEF7E68-78B5-44DC-974B-5D0EC52C3F84}"/>
    <dgm:cxn modelId="{1DEA0439-F701-6245-94BE-90D79494A636}" type="presOf" srcId="{C1A5C469-12FB-45CA-9045-625626CD8FCC}" destId="{A1F0ABDB-DF39-2C41-B66B-0236071EA010}" srcOrd="0" destOrd="1" presId="urn:microsoft.com/office/officeart/2005/8/layout/vList2"/>
    <dgm:cxn modelId="{E6E4A73C-727F-45B8-9C1B-20EC117AE039}" srcId="{648DCFD3-FACC-4668-8D60-BACEF045A2F1}" destId="{9B281431-60E1-4C18-9A5F-F62BB357EA9A}" srcOrd="0" destOrd="0" parTransId="{43474176-CAC2-4B39-96C3-6B10B0D70D09}" sibTransId="{DB4F7CE2-CC82-48B3-816C-E4C091769DEF}"/>
    <dgm:cxn modelId="{23E2A446-14FC-534F-B804-ACA57061DF80}" type="presOf" srcId="{56BF602C-2DBF-45FB-A2B9-97CC4F4DF605}" destId="{D45E06B6-4815-5D43-BDEF-A6F88B4391BE}" srcOrd="0" destOrd="1" presId="urn:microsoft.com/office/officeart/2005/8/layout/vList2"/>
    <dgm:cxn modelId="{9EFE354E-FDA3-4406-815B-11367BDB1355}" srcId="{FC8652E3-7219-4C18-A9F9-229400423C14}" destId="{7923BBAE-28D5-409B-805F-A9D1319FA3B0}" srcOrd="1" destOrd="0" parTransId="{8C79E6C1-7D56-4B2D-8ADF-B1723A26671C}" sibTransId="{B5425BC7-1D57-418B-BDE8-09EDDCD8E162}"/>
    <dgm:cxn modelId="{B0813752-C019-4CD7-9031-B07FD4AEC132}" srcId="{6ED2D59C-5BD6-4E06-9432-1087C5FC4A0F}" destId="{3767F862-1E75-4DBA-B0CE-55E4AB1D321A}" srcOrd="4" destOrd="0" parTransId="{6178FCF9-2E16-4F8A-95A9-E3A058B6A2ED}" sibTransId="{E683AB4A-E67A-44C2-B53C-5EB6AE343E57}"/>
    <dgm:cxn modelId="{B49ECF52-562A-4F91-96BB-2D2752CF85E7}" srcId="{6ED2D59C-5BD6-4E06-9432-1087C5FC4A0F}" destId="{99207AF5-A017-498C-9B08-E3DF2694316F}" srcOrd="2" destOrd="0" parTransId="{1D989FF8-6CFB-4620-8C0F-62AE8A62FF49}" sibTransId="{B7302A36-E193-476A-BC52-44276CA3A722}"/>
    <dgm:cxn modelId="{9BB11856-D25B-AB4E-B3E9-1B29B7181A96}" type="presOf" srcId="{AD4D7290-DD33-47CE-B916-3DFBB9DBD131}" destId="{75C1C589-C4DA-504B-A978-F3B5A4CB364B}" srcOrd="0" destOrd="0" presId="urn:microsoft.com/office/officeart/2005/8/layout/vList2"/>
    <dgm:cxn modelId="{30D0225F-5A09-4B14-A14E-5232ACA3FF90}" srcId="{99207AF5-A017-498C-9B08-E3DF2694316F}" destId="{792AEA7E-6513-47A6-85FC-D22B270FB84C}" srcOrd="1" destOrd="0" parTransId="{33A1C5AA-A64E-4848-A322-D5AD03DB3D3E}" sibTransId="{5DC03AF0-A67E-4B79-B870-5461E474788C}"/>
    <dgm:cxn modelId="{EB9C975F-ECC3-4B49-91EC-57780EA75959}" srcId="{137AB735-8038-4150-8683-C7CD2CF5C9E6}" destId="{FB07FE50-DB62-48A6-91BB-DFA392DCE294}" srcOrd="1" destOrd="0" parTransId="{6B587929-7869-41E7-8B8F-7CD1AD5A90D6}" sibTransId="{6B3223BC-17FA-49AA-A53B-A07831F0F358}"/>
    <dgm:cxn modelId="{1EEF2460-6D87-485B-9396-0E35075DDB87}" srcId="{FD8D6187-A410-44FC-BF2F-6298EFD61742}" destId="{7A944A9E-497D-4178-B940-075B6F256436}" srcOrd="0" destOrd="0" parTransId="{BD05F6A0-B472-48FF-AF06-7253B59A3D52}" sibTransId="{CD515B3C-F8D7-446A-972E-7950090D1AD3}"/>
    <dgm:cxn modelId="{28D52667-8721-4F76-BDF8-4DBAA681714A}" srcId="{6ED2D59C-5BD6-4E06-9432-1087C5FC4A0F}" destId="{FC8652E3-7219-4C18-A9F9-229400423C14}" srcOrd="6" destOrd="0" parTransId="{91BC624D-5679-4840-A126-7A5E5C336843}" sibTransId="{EE78321A-2C9D-4AB2-A630-7E578540D617}"/>
    <dgm:cxn modelId="{A1F40675-4BC0-4255-97A6-9FD5941735DD}" srcId="{3767F862-1E75-4DBA-B0CE-55E4AB1D321A}" destId="{C7488ED9-7851-4984-8A03-F1E3C4F9C363}" srcOrd="0" destOrd="0" parTransId="{7EA9D001-A92F-4EA0-8FB9-93BB54407DDC}" sibTransId="{D96476D1-6EBA-4101-A46E-229A4881F7C3}"/>
    <dgm:cxn modelId="{EB5EA178-3B7D-C14D-9388-1BAFBA6F80A9}" type="presOf" srcId="{FD8D6187-A410-44FC-BF2F-6298EFD61742}" destId="{6E7DC4FA-FDFD-F548-BD1E-A170FFD2A401}" srcOrd="0" destOrd="0" presId="urn:microsoft.com/office/officeart/2005/8/layout/vList2"/>
    <dgm:cxn modelId="{A3127D80-4667-9F43-8C80-B194F63B5178}" type="presOf" srcId="{3AE7FA3B-7ED3-46E6-B7F0-9AAF44A96137}" destId="{9F3FB58A-0BC1-D844-8640-507FB891CF23}" srcOrd="0" destOrd="1" presId="urn:microsoft.com/office/officeart/2005/8/layout/vList2"/>
    <dgm:cxn modelId="{FB997C83-37F5-4E4A-A9AB-8F7148124A30}" type="presOf" srcId="{357162B2-AEBB-43F6-A3FA-2A3730A1B4F5}" destId="{BDA718AB-4A86-C148-8020-E5AD36791D96}" srcOrd="0" destOrd="1" presId="urn:microsoft.com/office/officeart/2005/8/layout/vList2"/>
    <dgm:cxn modelId="{722BE087-3521-49B8-8140-9FAB9D87A30A}" srcId="{3767F862-1E75-4DBA-B0CE-55E4AB1D321A}" destId="{56BF602C-2DBF-45FB-A2B9-97CC4F4DF605}" srcOrd="1" destOrd="0" parTransId="{2FCA0427-AA42-4168-BA23-A1348F68052C}" sibTransId="{9B327C22-8F15-41FA-B792-9C5C7F87CA52}"/>
    <dgm:cxn modelId="{74DDFF91-FD12-44EF-81E2-9DB1A0E8E38B}" srcId="{6ED2D59C-5BD6-4E06-9432-1087C5FC4A0F}" destId="{282CB876-FC1D-484A-A993-379782154742}" srcOrd="8" destOrd="0" parTransId="{AAE40647-587F-4100-B341-3A3069BB57BD}" sibTransId="{65EF8251-162C-4471-BE0E-CCF3BF1923F5}"/>
    <dgm:cxn modelId="{FEA5AD95-7FB1-4A94-98F1-0036B4D229E0}" srcId="{6ED2D59C-5BD6-4E06-9432-1087C5FC4A0F}" destId="{648DCFD3-FACC-4668-8D60-BACEF045A2F1}" srcOrd="0" destOrd="0" parTransId="{CB7B8AB4-DC1C-4547-A573-565E5E9E6220}" sibTransId="{8EA66268-0971-4A62-B749-FDC8D1643D86}"/>
    <dgm:cxn modelId="{AC69BA98-7AEF-294B-9095-79D531FDD77F}" type="presOf" srcId="{3767F862-1E75-4DBA-B0CE-55E4AB1D321A}" destId="{459B27D7-D618-DA4B-8686-7E48A11798A0}" srcOrd="0" destOrd="0" presId="urn:microsoft.com/office/officeart/2005/8/layout/vList2"/>
    <dgm:cxn modelId="{B05C829C-3AFE-934E-8CCC-F9A967425D8E}" type="presOf" srcId="{9B281431-60E1-4C18-9A5F-F62BB357EA9A}" destId="{BDA718AB-4A86-C148-8020-E5AD36791D96}" srcOrd="0" destOrd="0" presId="urn:microsoft.com/office/officeart/2005/8/layout/vList2"/>
    <dgm:cxn modelId="{846B889F-069C-4ED5-BBEB-218ECE4CFF20}" srcId="{6ED2D59C-5BD6-4E06-9432-1087C5FC4A0F}" destId="{AD4D7290-DD33-47CE-B916-3DFBB9DBD131}" srcOrd="5" destOrd="0" parTransId="{C6EFB874-8937-4A69-B17E-8F7083634C63}" sibTransId="{B22760CF-CF54-4A38-8971-9E19BBA35DB9}"/>
    <dgm:cxn modelId="{405C27A4-1030-6042-81F4-A91D76808C22}" type="presOf" srcId="{6ED2D59C-5BD6-4E06-9432-1087C5FC4A0F}" destId="{D1EEAFCE-0D7B-2446-A968-12D4E2838AB7}" srcOrd="0" destOrd="0" presId="urn:microsoft.com/office/officeart/2005/8/layout/vList2"/>
    <dgm:cxn modelId="{78B7FAB2-CD45-4D7A-953C-DC6589A88B89}" srcId="{252074F7-72D0-40EC-934E-75AAAB5F1733}" destId="{FAC5A1D6-637A-410F-9CBF-0D5764D8EA56}" srcOrd="0" destOrd="0" parTransId="{EFC3D78A-77FB-43DB-87C0-8647F9B8BD91}" sibTransId="{8D56828D-F1D2-40D6-B95D-EC9601C7CD76}"/>
    <dgm:cxn modelId="{C51877B3-4233-6443-A122-05CB2E6E37F5}" type="presOf" srcId="{DF36F29D-4414-48CE-9156-07C159C58272}" destId="{4BCDF3CD-62A4-904A-A2BD-16E89AD43033}" srcOrd="0" destOrd="0" presId="urn:microsoft.com/office/officeart/2005/8/layout/vList2"/>
    <dgm:cxn modelId="{BC5DEEB6-91D5-9147-8954-43083DE89FD6}" type="presOf" srcId="{173CC848-F5F1-423E-8BE9-E9B84B105A5E}" destId="{0330B2CB-03A5-1540-8023-0155C61468CB}" srcOrd="0" destOrd="0" presId="urn:microsoft.com/office/officeart/2005/8/layout/vList2"/>
    <dgm:cxn modelId="{3A63FBB7-D926-4C5E-873E-FBA55D6F6B90}" srcId="{6ED2D59C-5BD6-4E06-9432-1087C5FC4A0F}" destId="{FD8D6187-A410-44FC-BF2F-6298EFD61742}" srcOrd="3" destOrd="0" parTransId="{6C21101E-F305-40BE-A3A7-56AB88EC4F23}" sibTransId="{29DFDAAA-4D01-4C70-939F-451EC640FC2B}"/>
    <dgm:cxn modelId="{9FE5B5BA-29B7-44DC-B32B-BEA934148BCA}" srcId="{6ED2D59C-5BD6-4E06-9432-1087C5FC4A0F}" destId="{252074F7-72D0-40EC-934E-75AAAB5F1733}" srcOrd="1" destOrd="0" parTransId="{367E3D60-3CD8-48C0-9E18-EE5045C7329B}" sibTransId="{6808B54D-1F31-492F-8D07-B23285F195E3}"/>
    <dgm:cxn modelId="{1A1148C0-2D59-4ECC-A780-EF5EA06761B8}" srcId="{648DCFD3-FACC-4668-8D60-BACEF045A2F1}" destId="{357162B2-AEBB-43F6-A3FA-2A3730A1B4F5}" srcOrd="1" destOrd="0" parTransId="{7CD33409-FE14-4FBB-8891-9FB08B39DD14}" sibTransId="{789D2487-3F19-4719-85B3-2DB74DCEB4D7}"/>
    <dgm:cxn modelId="{A0DD7DC6-7B86-2C41-8C44-55DFAAE04E0D}" type="presOf" srcId="{648DCFD3-FACC-4668-8D60-BACEF045A2F1}" destId="{06A95351-C5BD-B34A-AEE6-E334D30E18E3}" srcOrd="0" destOrd="0" presId="urn:microsoft.com/office/officeart/2005/8/layout/vList2"/>
    <dgm:cxn modelId="{FB5BE3C6-45F3-004C-916B-EE306E6C6077}" type="presOf" srcId="{7A944A9E-497D-4178-B940-075B6F256436}" destId="{A1F0ABDB-DF39-2C41-B66B-0236071EA010}" srcOrd="0" destOrd="0" presId="urn:microsoft.com/office/officeart/2005/8/layout/vList2"/>
    <dgm:cxn modelId="{B1C6EFC8-D50F-4BC3-BD52-29F9C7EA8336}" srcId="{6ED2D59C-5BD6-4E06-9432-1087C5FC4A0F}" destId="{137AB735-8038-4150-8683-C7CD2CF5C9E6}" srcOrd="7" destOrd="0" parTransId="{A9F28A73-2AB3-40A2-AF26-0B5E6944A979}" sibTransId="{4A9073C4-01B0-4AC6-A040-F2C5AAFCCBB4}"/>
    <dgm:cxn modelId="{D3CEF2CB-37DF-DD4C-94AC-D043040473E8}" type="presOf" srcId="{62922A64-00E5-40A8-A33E-E44D182248B4}" destId="{1EE50DB0-4678-9F4F-9512-A32E8CCD5CB7}" srcOrd="0" destOrd="1" presId="urn:microsoft.com/office/officeart/2005/8/layout/vList2"/>
    <dgm:cxn modelId="{039028CC-888A-4E9E-B3F7-AC4C53ADE5CF}" srcId="{FC8652E3-7219-4C18-A9F9-229400423C14}" destId="{4D2A7AE3-E674-4362-8236-52DA9D032B6D}" srcOrd="0" destOrd="0" parTransId="{714DB116-8132-4F25-B395-F7CFF7177AA3}" sibTransId="{6CE38219-22ED-43B6-973A-0731B8A0F560}"/>
    <dgm:cxn modelId="{EE020DCF-27E4-6346-AF61-C51D2EA20FE4}" type="presOf" srcId="{137AB735-8038-4150-8683-C7CD2CF5C9E6}" destId="{9950F4CD-741C-9E45-B853-B207B60BE284}" srcOrd="0" destOrd="0" presId="urn:microsoft.com/office/officeart/2005/8/layout/vList2"/>
    <dgm:cxn modelId="{BE6719D7-BF8D-4A5F-82FF-DDE80BA22E91}" srcId="{252074F7-72D0-40EC-934E-75AAAB5F1733}" destId="{62922A64-00E5-40A8-A33E-E44D182248B4}" srcOrd="1" destOrd="0" parTransId="{FB9F161F-F839-430B-BFB6-1298F23C02E2}" sibTransId="{50B4B0C3-A94D-423C-B2FE-DDA51380FD67}"/>
    <dgm:cxn modelId="{5D5060E0-F311-E147-AE76-3DA73D9AD3EC}" type="presOf" srcId="{FC8652E3-7219-4C18-A9F9-229400423C14}" destId="{6798924D-8C11-4A47-8E43-6E4AB32DD7B2}" srcOrd="0" destOrd="0" presId="urn:microsoft.com/office/officeart/2005/8/layout/vList2"/>
    <dgm:cxn modelId="{EEF62FE7-6057-AA4F-99A3-2A4212E4C55A}" type="presOf" srcId="{7923BBAE-28D5-409B-805F-A9D1319FA3B0}" destId="{094CDC66-59D5-A845-996F-AD3B7C2DEA27}" srcOrd="0" destOrd="1" presId="urn:microsoft.com/office/officeart/2005/8/layout/vList2"/>
    <dgm:cxn modelId="{FDAAA8EC-96EF-49EE-99F8-C55B5A02359F}" srcId="{FD8D6187-A410-44FC-BF2F-6298EFD61742}" destId="{C1A5C469-12FB-45CA-9045-625626CD8FCC}" srcOrd="1" destOrd="0" parTransId="{879E1B1A-EA8D-4C7D-A252-12D8820C224B}" sibTransId="{39B7EAB8-3CB8-4681-8D82-7EC2ED97A796}"/>
    <dgm:cxn modelId="{22910AEF-C4D7-1D43-8793-CAFFF0DC5CC7}" type="presOf" srcId="{792AEA7E-6513-47A6-85FC-D22B270FB84C}" destId="{4BCDF3CD-62A4-904A-A2BD-16E89AD43033}" srcOrd="0" destOrd="1" presId="urn:microsoft.com/office/officeart/2005/8/layout/vList2"/>
    <dgm:cxn modelId="{61D0EEF9-934F-B04A-8289-BA8EA7041B58}" type="presOf" srcId="{99207AF5-A017-498C-9B08-E3DF2694316F}" destId="{5FBA43E0-CA29-6845-8642-9BFBF42AB748}" srcOrd="0" destOrd="0" presId="urn:microsoft.com/office/officeart/2005/8/layout/vList2"/>
    <dgm:cxn modelId="{BE91E519-C50E-764B-B542-A7413D92CAFA}" type="presParOf" srcId="{D1EEAFCE-0D7B-2446-A968-12D4E2838AB7}" destId="{06A95351-C5BD-B34A-AEE6-E334D30E18E3}" srcOrd="0" destOrd="0" presId="urn:microsoft.com/office/officeart/2005/8/layout/vList2"/>
    <dgm:cxn modelId="{EB6B01E0-AAB6-4544-996B-8016CDB105AA}" type="presParOf" srcId="{D1EEAFCE-0D7B-2446-A968-12D4E2838AB7}" destId="{BDA718AB-4A86-C148-8020-E5AD36791D96}" srcOrd="1" destOrd="0" presId="urn:microsoft.com/office/officeart/2005/8/layout/vList2"/>
    <dgm:cxn modelId="{02956879-F0D4-8E47-993B-5824864B21C3}" type="presParOf" srcId="{D1EEAFCE-0D7B-2446-A968-12D4E2838AB7}" destId="{1BD0B322-F66F-B54A-9ED5-0E61CFCE3C6A}" srcOrd="2" destOrd="0" presId="urn:microsoft.com/office/officeart/2005/8/layout/vList2"/>
    <dgm:cxn modelId="{8677062A-BE46-B64F-B68D-96DC2DA10218}" type="presParOf" srcId="{D1EEAFCE-0D7B-2446-A968-12D4E2838AB7}" destId="{1EE50DB0-4678-9F4F-9512-A32E8CCD5CB7}" srcOrd="3" destOrd="0" presId="urn:microsoft.com/office/officeart/2005/8/layout/vList2"/>
    <dgm:cxn modelId="{E77FC2AE-ADCF-AE48-A192-9E28FBF0745A}" type="presParOf" srcId="{D1EEAFCE-0D7B-2446-A968-12D4E2838AB7}" destId="{5FBA43E0-CA29-6845-8642-9BFBF42AB748}" srcOrd="4" destOrd="0" presId="urn:microsoft.com/office/officeart/2005/8/layout/vList2"/>
    <dgm:cxn modelId="{99322416-9CD3-654B-9ED5-E501B6078071}" type="presParOf" srcId="{D1EEAFCE-0D7B-2446-A968-12D4E2838AB7}" destId="{4BCDF3CD-62A4-904A-A2BD-16E89AD43033}" srcOrd="5" destOrd="0" presId="urn:microsoft.com/office/officeart/2005/8/layout/vList2"/>
    <dgm:cxn modelId="{23717949-9628-814A-85AD-C5F80F827897}" type="presParOf" srcId="{D1EEAFCE-0D7B-2446-A968-12D4E2838AB7}" destId="{6E7DC4FA-FDFD-F548-BD1E-A170FFD2A401}" srcOrd="6" destOrd="0" presId="urn:microsoft.com/office/officeart/2005/8/layout/vList2"/>
    <dgm:cxn modelId="{3AAACD93-F318-BF45-B7E4-228A93541403}" type="presParOf" srcId="{D1EEAFCE-0D7B-2446-A968-12D4E2838AB7}" destId="{A1F0ABDB-DF39-2C41-B66B-0236071EA010}" srcOrd="7" destOrd="0" presId="urn:microsoft.com/office/officeart/2005/8/layout/vList2"/>
    <dgm:cxn modelId="{7D788861-C260-A64D-A43E-EC0266CD57EF}" type="presParOf" srcId="{D1EEAFCE-0D7B-2446-A968-12D4E2838AB7}" destId="{459B27D7-D618-DA4B-8686-7E48A11798A0}" srcOrd="8" destOrd="0" presId="urn:microsoft.com/office/officeart/2005/8/layout/vList2"/>
    <dgm:cxn modelId="{E191B389-B1DE-7C45-97C3-3E8188216672}" type="presParOf" srcId="{D1EEAFCE-0D7B-2446-A968-12D4E2838AB7}" destId="{D45E06B6-4815-5D43-BDEF-A6F88B4391BE}" srcOrd="9" destOrd="0" presId="urn:microsoft.com/office/officeart/2005/8/layout/vList2"/>
    <dgm:cxn modelId="{982A324B-DD32-9543-BE2D-82ED8734A2E6}" type="presParOf" srcId="{D1EEAFCE-0D7B-2446-A968-12D4E2838AB7}" destId="{75C1C589-C4DA-504B-A978-F3B5A4CB364B}" srcOrd="10" destOrd="0" presId="urn:microsoft.com/office/officeart/2005/8/layout/vList2"/>
    <dgm:cxn modelId="{C336935D-F13B-324C-B453-9DA2A4A6B612}" type="presParOf" srcId="{D1EEAFCE-0D7B-2446-A968-12D4E2838AB7}" destId="{0CB89D56-A18A-5C45-905F-C7D16C3E6704}" srcOrd="11" destOrd="0" presId="urn:microsoft.com/office/officeart/2005/8/layout/vList2"/>
    <dgm:cxn modelId="{6BDB266D-1144-414C-B498-1C6AB855B97F}" type="presParOf" srcId="{D1EEAFCE-0D7B-2446-A968-12D4E2838AB7}" destId="{6798924D-8C11-4A47-8E43-6E4AB32DD7B2}" srcOrd="12" destOrd="0" presId="urn:microsoft.com/office/officeart/2005/8/layout/vList2"/>
    <dgm:cxn modelId="{4FFAAA7C-F40D-BD40-99A2-67F0614A99A1}" type="presParOf" srcId="{D1EEAFCE-0D7B-2446-A968-12D4E2838AB7}" destId="{094CDC66-59D5-A845-996F-AD3B7C2DEA27}" srcOrd="13" destOrd="0" presId="urn:microsoft.com/office/officeart/2005/8/layout/vList2"/>
    <dgm:cxn modelId="{23F5CE07-EE99-CA4C-B191-6C2B1E62E1F6}" type="presParOf" srcId="{D1EEAFCE-0D7B-2446-A968-12D4E2838AB7}" destId="{9950F4CD-741C-9E45-B853-B207B60BE284}" srcOrd="14" destOrd="0" presId="urn:microsoft.com/office/officeart/2005/8/layout/vList2"/>
    <dgm:cxn modelId="{920F45D4-6F2F-2546-8F6B-F037E6EA1B26}" type="presParOf" srcId="{D1EEAFCE-0D7B-2446-A968-12D4E2838AB7}" destId="{0330B2CB-03A5-1540-8023-0155C61468CB}" srcOrd="15" destOrd="0" presId="urn:microsoft.com/office/officeart/2005/8/layout/vList2"/>
    <dgm:cxn modelId="{8AD7D082-D80C-F042-BD07-13E730B1A296}" type="presParOf" srcId="{D1EEAFCE-0D7B-2446-A968-12D4E2838AB7}" destId="{35B60A96-54F9-FD41-BFD6-58C6B0040984}" srcOrd="16" destOrd="0" presId="urn:microsoft.com/office/officeart/2005/8/layout/vList2"/>
    <dgm:cxn modelId="{D29FD431-5508-E149-AC8E-D9EF8D414884}" type="presParOf" srcId="{D1EEAFCE-0D7B-2446-A968-12D4E2838AB7}" destId="{9F3FB58A-0BC1-D844-8640-507FB891CF23}" srcOrd="17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C8F0B5BE-921F-4A6E-AD20-4DA77D08807A}" type="doc">
      <dgm:prSet loTypeId="urn:microsoft.com/office/officeart/2005/8/layout/vList2" loCatId="list" qsTypeId="urn:microsoft.com/office/officeart/2005/8/quickstyle/simple4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88931887-E9CA-4303-97DA-D59A3C85A142}">
      <dgm:prSet/>
      <dgm:spPr/>
      <dgm:t>
        <a:bodyPr/>
        <a:lstStyle/>
        <a:p>
          <a:r>
            <a:rPr lang="en-US" b="1"/>
            <a:t>Map Objects Created and Added</a:t>
          </a:r>
          <a:endParaRPr lang="en-US"/>
        </a:p>
      </dgm:t>
    </dgm:pt>
    <dgm:pt modelId="{FDDF9403-5B7F-4666-B005-C95070EF8ADB}" type="parTrans" cxnId="{17122ADA-9D58-4F7D-9BBB-BF50EBB1C676}">
      <dgm:prSet/>
      <dgm:spPr/>
      <dgm:t>
        <a:bodyPr/>
        <a:lstStyle/>
        <a:p>
          <a:endParaRPr lang="en-US"/>
        </a:p>
      </dgm:t>
    </dgm:pt>
    <dgm:pt modelId="{67D59360-2F1B-4725-A1B0-46A0F0A654E8}" type="sibTrans" cxnId="{17122ADA-9D58-4F7D-9BBB-BF50EBB1C676}">
      <dgm:prSet/>
      <dgm:spPr/>
      <dgm:t>
        <a:bodyPr/>
        <a:lstStyle/>
        <a:p>
          <a:endParaRPr lang="en-US"/>
        </a:p>
      </dgm:t>
    </dgm:pt>
    <dgm:pt modelId="{1E34CF71-8767-4F0E-A1FF-3A14E89CCB7E}">
      <dgm:prSet/>
      <dgm:spPr/>
      <dgm:t>
        <a:bodyPr/>
        <a:lstStyle/>
        <a:p>
          <a:r>
            <a:rPr lang="en-US" b="1"/>
            <a:t>Markers</a:t>
          </a:r>
          <a:endParaRPr lang="en-US"/>
        </a:p>
      </dgm:t>
    </dgm:pt>
    <dgm:pt modelId="{3DE3B7A5-D657-4EF0-80C4-0865F37B5AA3}" type="parTrans" cxnId="{888D0FEB-4DC4-4DB4-979E-A6B5DC718540}">
      <dgm:prSet/>
      <dgm:spPr/>
      <dgm:t>
        <a:bodyPr/>
        <a:lstStyle/>
        <a:p>
          <a:endParaRPr lang="en-US"/>
        </a:p>
      </dgm:t>
    </dgm:pt>
    <dgm:pt modelId="{59E941F0-19ED-450B-9779-74F18CA4D2BC}" type="sibTrans" cxnId="{888D0FEB-4DC4-4DB4-979E-A6B5DC718540}">
      <dgm:prSet/>
      <dgm:spPr/>
      <dgm:t>
        <a:bodyPr/>
        <a:lstStyle/>
        <a:p>
          <a:endParaRPr lang="en-US"/>
        </a:p>
      </dgm:t>
    </dgm:pt>
    <dgm:pt modelId="{26B5982A-0DD6-4C48-A872-ECAB1BB7A278}">
      <dgm:prSet/>
      <dgm:spPr/>
      <dgm:t>
        <a:bodyPr/>
        <a:lstStyle/>
        <a:p>
          <a:r>
            <a:rPr lang="en-US"/>
            <a:t>Placed markers at each SpaceX launch site using folium.Marker().</a:t>
          </a:r>
        </a:p>
      </dgm:t>
    </dgm:pt>
    <dgm:pt modelId="{A2500DB7-34CA-4186-8E0C-5053F6FFC99E}" type="parTrans" cxnId="{AE76B872-00A5-4724-80B4-A6129827FFA3}">
      <dgm:prSet/>
      <dgm:spPr/>
      <dgm:t>
        <a:bodyPr/>
        <a:lstStyle/>
        <a:p>
          <a:endParaRPr lang="en-US"/>
        </a:p>
      </dgm:t>
    </dgm:pt>
    <dgm:pt modelId="{E7EEC022-F09D-420E-963B-5264AF5CCDBD}" type="sibTrans" cxnId="{AE76B872-00A5-4724-80B4-A6129827FFA3}">
      <dgm:prSet/>
      <dgm:spPr/>
      <dgm:t>
        <a:bodyPr/>
        <a:lstStyle/>
        <a:p>
          <a:endParaRPr lang="en-US"/>
        </a:p>
      </dgm:t>
    </dgm:pt>
    <dgm:pt modelId="{3A3F69E0-8B88-4FE7-978E-1A3A6BE80621}">
      <dgm:prSet/>
      <dgm:spPr/>
      <dgm:t>
        <a:bodyPr/>
        <a:lstStyle/>
        <a:p>
          <a:r>
            <a:rPr lang="en-US"/>
            <a:t>Used </a:t>
          </a:r>
          <a:r>
            <a:rPr lang="en-US" b="1"/>
            <a:t>green markers</a:t>
          </a:r>
          <a:r>
            <a:rPr lang="en-US"/>
            <a:t> for successful launches (class=1) and </a:t>
          </a:r>
          <a:r>
            <a:rPr lang="en-US" b="1"/>
            <a:t>red markers</a:t>
          </a:r>
          <a:r>
            <a:rPr lang="en-US"/>
            <a:t> for failed launches (class=0).</a:t>
          </a:r>
        </a:p>
      </dgm:t>
    </dgm:pt>
    <dgm:pt modelId="{66DD3D6A-3147-468C-8652-96822BE62B94}" type="parTrans" cxnId="{85D8D2D5-756F-4555-B280-715D67D06417}">
      <dgm:prSet/>
      <dgm:spPr/>
      <dgm:t>
        <a:bodyPr/>
        <a:lstStyle/>
        <a:p>
          <a:endParaRPr lang="en-US"/>
        </a:p>
      </dgm:t>
    </dgm:pt>
    <dgm:pt modelId="{8EE03BCB-0090-4FED-AC6C-497534072CF5}" type="sibTrans" cxnId="{85D8D2D5-756F-4555-B280-715D67D06417}">
      <dgm:prSet/>
      <dgm:spPr/>
      <dgm:t>
        <a:bodyPr/>
        <a:lstStyle/>
        <a:p>
          <a:endParaRPr lang="en-US"/>
        </a:p>
      </dgm:t>
    </dgm:pt>
    <dgm:pt modelId="{B9C502EC-E172-46F1-B346-051498F94F51}">
      <dgm:prSet/>
      <dgm:spPr/>
      <dgm:t>
        <a:bodyPr/>
        <a:lstStyle/>
        <a:p>
          <a:r>
            <a:rPr lang="en-US" b="1"/>
            <a:t>Purpose</a:t>
          </a:r>
          <a:r>
            <a:rPr lang="en-US"/>
            <a:t>: Allows easy identification of launch sites and their success rates.</a:t>
          </a:r>
        </a:p>
      </dgm:t>
    </dgm:pt>
    <dgm:pt modelId="{6370B8C2-94CD-4E41-AD2E-608BAF0A2C5D}" type="parTrans" cxnId="{F9C22D96-E185-49A8-AA79-1D98629BCE2D}">
      <dgm:prSet/>
      <dgm:spPr/>
      <dgm:t>
        <a:bodyPr/>
        <a:lstStyle/>
        <a:p>
          <a:endParaRPr lang="en-US"/>
        </a:p>
      </dgm:t>
    </dgm:pt>
    <dgm:pt modelId="{7CD9DCAC-3B4C-4306-807F-EA6EE43DEB62}" type="sibTrans" cxnId="{F9C22D96-E185-49A8-AA79-1D98629BCE2D}">
      <dgm:prSet/>
      <dgm:spPr/>
      <dgm:t>
        <a:bodyPr/>
        <a:lstStyle/>
        <a:p>
          <a:endParaRPr lang="en-US"/>
        </a:p>
      </dgm:t>
    </dgm:pt>
    <dgm:pt modelId="{28A581F4-8442-41FA-A268-2DA9B05F01F2}">
      <dgm:prSet/>
      <dgm:spPr/>
      <dgm:t>
        <a:bodyPr/>
        <a:lstStyle/>
        <a:p>
          <a:r>
            <a:rPr lang="en-US" b="1"/>
            <a:t>Circles</a:t>
          </a:r>
          <a:endParaRPr lang="en-US"/>
        </a:p>
      </dgm:t>
    </dgm:pt>
    <dgm:pt modelId="{7232882E-4163-4308-B74C-E0B66C423F1C}" type="parTrans" cxnId="{93887C38-6AA0-4BDD-B263-26B96628F2E9}">
      <dgm:prSet/>
      <dgm:spPr/>
      <dgm:t>
        <a:bodyPr/>
        <a:lstStyle/>
        <a:p>
          <a:endParaRPr lang="en-US"/>
        </a:p>
      </dgm:t>
    </dgm:pt>
    <dgm:pt modelId="{F320DC5F-2508-4531-9EA6-7F16FCA5E8C4}" type="sibTrans" cxnId="{93887C38-6AA0-4BDD-B263-26B96628F2E9}">
      <dgm:prSet/>
      <dgm:spPr/>
      <dgm:t>
        <a:bodyPr/>
        <a:lstStyle/>
        <a:p>
          <a:endParaRPr lang="en-US"/>
        </a:p>
      </dgm:t>
    </dgm:pt>
    <dgm:pt modelId="{CEAB9B75-ECD1-4AE9-9E62-08F271DD5BE1}">
      <dgm:prSet/>
      <dgm:spPr/>
      <dgm:t>
        <a:bodyPr/>
        <a:lstStyle/>
        <a:p>
          <a:r>
            <a:rPr lang="en-US"/>
            <a:t>Added </a:t>
          </a:r>
          <a:r>
            <a:rPr lang="en-US" b="1"/>
            <a:t>circle markers</a:t>
          </a:r>
          <a:r>
            <a:rPr lang="en-US"/>
            <a:t> around launch sites using folium.Circle().</a:t>
          </a:r>
        </a:p>
      </dgm:t>
    </dgm:pt>
    <dgm:pt modelId="{019B68F3-CEEC-4BDD-89EE-63F068F1628D}" type="parTrans" cxnId="{D9B1ED86-1330-4C82-89A5-77E86142FE45}">
      <dgm:prSet/>
      <dgm:spPr/>
      <dgm:t>
        <a:bodyPr/>
        <a:lstStyle/>
        <a:p>
          <a:endParaRPr lang="en-US"/>
        </a:p>
      </dgm:t>
    </dgm:pt>
    <dgm:pt modelId="{26192019-A9E9-4065-8BA5-12407AEECF6F}" type="sibTrans" cxnId="{D9B1ED86-1330-4C82-89A5-77E86142FE45}">
      <dgm:prSet/>
      <dgm:spPr/>
      <dgm:t>
        <a:bodyPr/>
        <a:lstStyle/>
        <a:p>
          <a:endParaRPr lang="en-US"/>
        </a:p>
      </dgm:t>
    </dgm:pt>
    <dgm:pt modelId="{52389773-51D7-493F-A122-8BA24807753F}">
      <dgm:prSet/>
      <dgm:spPr/>
      <dgm:t>
        <a:bodyPr/>
        <a:lstStyle/>
        <a:p>
          <a:r>
            <a:rPr lang="en-US"/>
            <a:t>The radius of each circle represented the launch site's area.</a:t>
          </a:r>
        </a:p>
      </dgm:t>
    </dgm:pt>
    <dgm:pt modelId="{C69C46A5-C231-4AD1-916F-5D85444CCF5D}" type="parTrans" cxnId="{6D792518-9A5C-4DFB-BE95-257CA930019D}">
      <dgm:prSet/>
      <dgm:spPr/>
      <dgm:t>
        <a:bodyPr/>
        <a:lstStyle/>
        <a:p>
          <a:endParaRPr lang="en-US"/>
        </a:p>
      </dgm:t>
    </dgm:pt>
    <dgm:pt modelId="{D5F1E4CB-C573-4911-882D-0FB047E73885}" type="sibTrans" cxnId="{6D792518-9A5C-4DFB-BE95-257CA930019D}">
      <dgm:prSet/>
      <dgm:spPr/>
      <dgm:t>
        <a:bodyPr/>
        <a:lstStyle/>
        <a:p>
          <a:endParaRPr lang="en-US"/>
        </a:p>
      </dgm:t>
    </dgm:pt>
    <dgm:pt modelId="{CE9855A4-A431-43E4-ACB5-F4EE91BA3D32}">
      <dgm:prSet/>
      <dgm:spPr/>
      <dgm:t>
        <a:bodyPr/>
        <a:lstStyle/>
        <a:p>
          <a:r>
            <a:rPr lang="en-US" b="1"/>
            <a:t>Purpose</a:t>
          </a:r>
          <a:r>
            <a:rPr lang="en-US"/>
            <a:t>: Highlights the launch site location and visually emphasizes its significance.</a:t>
          </a:r>
        </a:p>
      </dgm:t>
    </dgm:pt>
    <dgm:pt modelId="{03C96B16-8694-4A88-BE45-E9C4506BCD50}" type="parTrans" cxnId="{8ACFBE66-0EC0-406C-AE42-2AE19D82F047}">
      <dgm:prSet/>
      <dgm:spPr/>
      <dgm:t>
        <a:bodyPr/>
        <a:lstStyle/>
        <a:p>
          <a:endParaRPr lang="en-US"/>
        </a:p>
      </dgm:t>
    </dgm:pt>
    <dgm:pt modelId="{A9BFAA9D-BB03-4323-AFA2-4F076F7CC7F5}" type="sibTrans" cxnId="{8ACFBE66-0EC0-406C-AE42-2AE19D82F047}">
      <dgm:prSet/>
      <dgm:spPr/>
      <dgm:t>
        <a:bodyPr/>
        <a:lstStyle/>
        <a:p>
          <a:endParaRPr lang="en-US"/>
        </a:p>
      </dgm:t>
    </dgm:pt>
    <dgm:pt modelId="{8A1EF073-EB5A-4D80-BED6-224B943AECA4}">
      <dgm:prSet/>
      <dgm:spPr/>
      <dgm:t>
        <a:bodyPr/>
        <a:lstStyle/>
        <a:p>
          <a:r>
            <a:rPr lang="en-US" b="1"/>
            <a:t>Lines (Polylines)</a:t>
          </a:r>
          <a:endParaRPr lang="en-US"/>
        </a:p>
      </dgm:t>
    </dgm:pt>
    <dgm:pt modelId="{F9AC5952-9597-4434-9557-26EB99BBD332}" type="parTrans" cxnId="{5C22B181-E2FD-42B0-8697-BC76E31A4E00}">
      <dgm:prSet/>
      <dgm:spPr/>
      <dgm:t>
        <a:bodyPr/>
        <a:lstStyle/>
        <a:p>
          <a:endParaRPr lang="en-US"/>
        </a:p>
      </dgm:t>
    </dgm:pt>
    <dgm:pt modelId="{968D5379-202F-460A-B5FC-2D3993D0A078}" type="sibTrans" cxnId="{5C22B181-E2FD-42B0-8697-BC76E31A4E00}">
      <dgm:prSet/>
      <dgm:spPr/>
      <dgm:t>
        <a:bodyPr/>
        <a:lstStyle/>
        <a:p>
          <a:endParaRPr lang="en-US"/>
        </a:p>
      </dgm:t>
    </dgm:pt>
    <dgm:pt modelId="{5876C05F-4D88-46FE-BA74-D80051E6CE8B}">
      <dgm:prSet/>
      <dgm:spPr/>
      <dgm:t>
        <a:bodyPr/>
        <a:lstStyle/>
        <a:p>
          <a:r>
            <a:rPr lang="en-US"/>
            <a:t>Used folium.PolyLine() to draw lines connecting launch sites to their nearest geographical features:</a:t>
          </a:r>
        </a:p>
      </dgm:t>
    </dgm:pt>
    <dgm:pt modelId="{EBF0ABC1-B80E-492E-8253-1E1AE8FCE068}" type="parTrans" cxnId="{85A19260-66F8-4968-97B9-93690987AB16}">
      <dgm:prSet/>
      <dgm:spPr/>
      <dgm:t>
        <a:bodyPr/>
        <a:lstStyle/>
        <a:p>
          <a:endParaRPr lang="en-US"/>
        </a:p>
      </dgm:t>
    </dgm:pt>
    <dgm:pt modelId="{CCF8CE90-3736-4346-B518-43427FE3737C}" type="sibTrans" cxnId="{85A19260-66F8-4968-97B9-93690987AB16}">
      <dgm:prSet/>
      <dgm:spPr/>
      <dgm:t>
        <a:bodyPr/>
        <a:lstStyle/>
        <a:p>
          <a:endParaRPr lang="en-US"/>
        </a:p>
      </dgm:t>
    </dgm:pt>
    <dgm:pt modelId="{34B13D3E-7DB2-4083-B1D9-A4B1C8843032}">
      <dgm:prSet/>
      <dgm:spPr/>
      <dgm:t>
        <a:bodyPr/>
        <a:lstStyle/>
        <a:p>
          <a:r>
            <a:rPr lang="en-US" b="1"/>
            <a:t>Coastline</a:t>
          </a:r>
          <a:endParaRPr lang="en-US"/>
        </a:p>
      </dgm:t>
    </dgm:pt>
    <dgm:pt modelId="{D45FF300-63E9-4E42-83A1-1A32B24105BC}" type="parTrans" cxnId="{76ABAE04-CB79-410D-8AA6-88D14075F884}">
      <dgm:prSet/>
      <dgm:spPr/>
      <dgm:t>
        <a:bodyPr/>
        <a:lstStyle/>
        <a:p>
          <a:endParaRPr lang="en-US"/>
        </a:p>
      </dgm:t>
    </dgm:pt>
    <dgm:pt modelId="{D6183648-E1DE-4065-BE30-66DC80CCF345}" type="sibTrans" cxnId="{76ABAE04-CB79-410D-8AA6-88D14075F884}">
      <dgm:prSet/>
      <dgm:spPr/>
      <dgm:t>
        <a:bodyPr/>
        <a:lstStyle/>
        <a:p>
          <a:endParaRPr lang="en-US"/>
        </a:p>
      </dgm:t>
    </dgm:pt>
    <dgm:pt modelId="{4E066857-C0C7-4212-90BC-1C03835D004C}">
      <dgm:prSet/>
      <dgm:spPr/>
      <dgm:t>
        <a:bodyPr/>
        <a:lstStyle/>
        <a:p>
          <a:r>
            <a:rPr lang="en-US" b="1"/>
            <a:t>Highway</a:t>
          </a:r>
          <a:endParaRPr lang="en-US"/>
        </a:p>
      </dgm:t>
    </dgm:pt>
    <dgm:pt modelId="{8C367279-1672-45AA-8E90-7F13F8AE0D8B}" type="parTrans" cxnId="{4BAFA147-98FE-418B-B824-E0B66069DCFA}">
      <dgm:prSet/>
      <dgm:spPr/>
      <dgm:t>
        <a:bodyPr/>
        <a:lstStyle/>
        <a:p>
          <a:endParaRPr lang="en-US"/>
        </a:p>
      </dgm:t>
    </dgm:pt>
    <dgm:pt modelId="{2BAB8BDD-C1A8-4BCE-9909-F539089F3C69}" type="sibTrans" cxnId="{4BAFA147-98FE-418B-B824-E0B66069DCFA}">
      <dgm:prSet/>
      <dgm:spPr/>
      <dgm:t>
        <a:bodyPr/>
        <a:lstStyle/>
        <a:p>
          <a:endParaRPr lang="en-US"/>
        </a:p>
      </dgm:t>
    </dgm:pt>
    <dgm:pt modelId="{54668C5B-2B06-4785-A0AE-35F3F0E4DEE3}">
      <dgm:prSet/>
      <dgm:spPr/>
      <dgm:t>
        <a:bodyPr/>
        <a:lstStyle/>
        <a:p>
          <a:r>
            <a:rPr lang="en-US" b="1"/>
            <a:t>Railway</a:t>
          </a:r>
          <a:endParaRPr lang="en-US"/>
        </a:p>
      </dgm:t>
    </dgm:pt>
    <dgm:pt modelId="{544E1D60-6CAD-4FAB-BC3F-1F299AAF0B0F}" type="parTrans" cxnId="{57AC46F0-E087-413D-89AE-434CC2D4528C}">
      <dgm:prSet/>
      <dgm:spPr/>
      <dgm:t>
        <a:bodyPr/>
        <a:lstStyle/>
        <a:p>
          <a:endParaRPr lang="en-US"/>
        </a:p>
      </dgm:t>
    </dgm:pt>
    <dgm:pt modelId="{512BDF5F-B9E2-45EF-A5AD-C9DC31102767}" type="sibTrans" cxnId="{57AC46F0-E087-413D-89AE-434CC2D4528C}">
      <dgm:prSet/>
      <dgm:spPr/>
      <dgm:t>
        <a:bodyPr/>
        <a:lstStyle/>
        <a:p>
          <a:endParaRPr lang="en-US"/>
        </a:p>
      </dgm:t>
    </dgm:pt>
    <dgm:pt modelId="{E60BB4D3-5CC0-4EF6-A5B3-03BC2B7499AA}">
      <dgm:prSet/>
      <dgm:spPr/>
      <dgm:t>
        <a:bodyPr/>
        <a:lstStyle/>
        <a:p>
          <a:r>
            <a:rPr lang="en-US" b="1"/>
            <a:t>Purpose</a:t>
          </a:r>
          <a:r>
            <a:rPr lang="en-US"/>
            <a:t>: Helps analyze the proximity of launch sites to infrastructure, which can impact logistics and rocket recovery.</a:t>
          </a:r>
        </a:p>
      </dgm:t>
    </dgm:pt>
    <dgm:pt modelId="{3F16B258-18E0-4112-8C86-2483F031C2D1}" type="parTrans" cxnId="{F525BC02-3322-4345-B94A-74D6FF395006}">
      <dgm:prSet/>
      <dgm:spPr/>
      <dgm:t>
        <a:bodyPr/>
        <a:lstStyle/>
        <a:p>
          <a:endParaRPr lang="en-US"/>
        </a:p>
      </dgm:t>
    </dgm:pt>
    <dgm:pt modelId="{DD937321-C38E-45EB-ABA8-0EBAF70DD14A}" type="sibTrans" cxnId="{F525BC02-3322-4345-B94A-74D6FF395006}">
      <dgm:prSet/>
      <dgm:spPr/>
      <dgm:t>
        <a:bodyPr/>
        <a:lstStyle/>
        <a:p>
          <a:endParaRPr lang="en-US"/>
        </a:p>
      </dgm:t>
    </dgm:pt>
    <dgm:pt modelId="{97396286-ADE0-4ADB-9BFC-05121306322E}">
      <dgm:prSet/>
      <dgm:spPr/>
      <dgm:t>
        <a:bodyPr/>
        <a:lstStyle/>
        <a:p>
          <a:r>
            <a:rPr lang="en-US" b="1"/>
            <a:t>Mouse Position Plugin</a:t>
          </a:r>
          <a:endParaRPr lang="en-US"/>
        </a:p>
      </dgm:t>
    </dgm:pt>
    <dgm:pt modelId="{827D9B02-D50D-43C7-9822-82434FE14BC6}" type="parTrans" cxnId="{75233F9C-836D-49AE-A55F-BA06E6360BAE}">
      <dgm:prSet/>
      <dgm:spPr/>
      <dgm:t>
        <a:bodyPr/>
        <a:lstStyle/>
        <a:p>
          <a:endParaRPr lang="en-US"/>
        </a:p>
      </dgm:t>
    </dgm:pt>
    <dgm:pt modelId="{03BA31A6-8616-414D-BD77-001E4C296D0E}" type="sibTrans" cxnId="{75233F9C-836D-49AE-A55F-BA06E6360BAE}">
      <dgm:prSet/>
      <dgm:spPr/>
      <dgm:t>
        <a:bodyPr/>
        <a:lstStyle/>
        <a:p>
          <a:endParaRPr lang="en-US"/>
        </a:p>
      </dgm:t>
    </dgm:pt>
    <dgm:pt modelId="{95C1381B-D708-408B-A856-6AF1430988FE}">
      <dgm:prSet/>
      <dgm:spPr/>
      <dgm:t>
        <a:bodyPr/>
        <a:lstStyle/>
        <a:p>
          <a:r>
            <a:rPr lang="en-US"/>
            <a:t>Used MousePosition() to enable real-time display of latitude and longitude coordinates as the user moves the cursor.</a:t>
          </a:r>
        </a:p>
      </dgm:t>
    </dgm:pt>
    <dgm:pt modelId="{B2198368-D346-459A-8B10-9A32963DB2FC}" type="parTrans" cxnId="{6176C8C9-4DEC-4C53-AC04-CA5F9E6F66C7}">
      <dgm:prSet/>
      <dgm:spPr/>
      <dgm:t>
        <a:bodyPr/>
        <a:lstStyle/>
        <a:p>
          <a:endParaRPr lang="en-US"/>
        </a:p>
      </dgm:t>
    </dgm:pt>
    <dgm:pt modelId="{D32CDAB7-50DD-43C9-828E-749E34A8C2FB}" type="sibTrans" cxnId="{6176C8C9-4DEC-4C53-AC04-CA5F9E6F66C7}">
      <dgm:prSet/>
      <dgm:spPr/>
      <dgm:t>
        <a:bodyPr/>
        <a:lstStyle/>
        <a:p>
          <a:endParaRPr lang="en-US"/>
        </a:p>
      </dgm:t>
    </dgm:pt>
    <dgm:pt modelId="{B13D1658-DE69-415D-B406-DEEFCEC7C22F}">
      <dgm:prSet/>
      <dgm:spPr/>
      <dgm:t>
        <a:bodyPr/>
        <a:lstStyle/>
        <a:p>
          <a:r>
            <a:rPr lang="en-US" b="1"/>
            <a:t>Purpose</a:t>
          </a:r>
          <a:r>
            <a:rPr lang="en-US"/>
            <a:t>: Facilitates exploration of different locations on the map.</a:t>
          </a:r>
        </a:p>
      </dgm:t>
    </dgm:pt>
    <dgm:pt modelId="{21B55789-D4F7-4F75-9685-3A5FFF9F3E9F}" type="parTrans" cxnId="{59692DCF-4ACC-4EA6-9149-A6B95590EEB7}">
      <dgm:prSet/>
      <dgm:spPr/>
      <dgm:t>
        <a:bodyPr/>
        <a:lstStyle/>
        <a:p>
          <a:endParaRPr lang="en-US"/>
        </a:p>
      </dgm:t>
    </dgm:pt>
    <dgm:pt modelId="{B9E4969A-5275-49F4-8365-BBDD23BA2269}" type="sibTrans" cxnId="{59692DCF-4ACC-4EA6-9149-A6B95590EEB7}">
      <dgm:prSet/>
      <dgm:spPr/>
      <dgm:t>
        <a:bodyPr/>
        <a:lstStyle/>
        <a:p>
          <a:endParaRPr lang="en-US"/>
        </a:p>
      </dgm:t>
    </dgm:pt>
    <dgm:pt modelId="{DF093282-771E-4FBD-A879-E6F36D1296F0}">
      <dgm:prSet/>
      <dgm:spPr/>
      <dgm:t>
        <a:bodyPr/>
        <a:lstStyle/>
        <a:p>
          <a:r>
            <a:rPr lang="en-US" b="1"/>
            <a:t>Marker Clusters</a:t>
          </a:r>
          <a:endParaRPr lang="en-US"/>
        </a:p>
      </dgm:t>
    </dgm:pt>
    <dgm:pt modelId="{83856D58-8972-49F0-8597-7517673950F5}" type="parTrans" cxnId="{13FEFBBE-CCE3-413B-B10D-15A9685F843E}">
      <dgm:prSet/>
      <dgm:spPr/>
      <dgm:t>
        <a:bodyPr/>
        <a:lstStyle/>
        <a:p>
          <a:endParaRPr lang="en-US"/>
        </a:p>
      </dgm:t>
    </dgm:pt>
    <dgm:pt modelId="{5D47DF4A-C5D6-4975-85AC-CCFD63456DC8}" type="sibTrans" cxnId="{13FEFBBE-CCE3-413B-B10D-15A9685F843E}">
      <dgm:prSet/>
      <dgm:spPr/>
      <dgm:t>
        <a:bodyPr/>
        <a:lstStyle/>
        <a:p>
          <a:endParaRPr lang="en-US"/>
        </a:p>
      </dgm:t>
    </dgm:pt>
    <dgm:pt modelId="{82C9431A-9F4F-4F5A-86B5-61AEBBC5F9C4}">
      <dgm:prSet/>
      <dgm:spPr/>
      <dgm:t>
        <a:bodyPr/>
        <a:lstStyle/>
        <a:p>
          <a:r>
            <a:rPr lang="en-US"/>
            <a:t>Used MarkerCluster() to group multiple markers with similar coordinates to prevent overlapping.</a:t>
          </a:r>
        </a:p>
      </dgm:t>
    </dgm:pt>
    <dgm:pt modelId="{880D519D-28BF-4977-825E-6DC466879792}" type="parTrans" cxnId="{3846F34E-B49C-4760-AE52-1BB7C0D84251}">
      <dgm:prSet/>
      <dgm:spPr/>
      <dgm:t>
        <a:bodyPr/>
        <a:lstStyle/>
        <a:p>
          <a:endParaRPr lang="en-US"/>
        </a:p>
      </dgm:t>
    </dgm:pt>
    <dgm:pt modelId="{17FF8ED8-5516-4068-B717-5B64599ACF95}" type="sibTrans" cxnId="{3846F34E-B49C-4760-AE52-1BB7C0D84251}">
      <dgm:prSet/>
      <dgm:spPr/>
      <dgm:t>
        <a:bodyPr/>
        <a:lstStyle/>
        <a:p>
          <a:endParaRPr lang="en-US"/>
        </a:p>
      </dgm:t>
    </dgm:pt>
    <dgm:pt modelId="{DFE3BE8D-457A-4C2F-9111-61714CE70084}">
      <dgm:prSet/>
      <dgm:spPr/>
      <dgm:t>
        <a:bodyPr/>
        <a:lstStyle/>
        <a:p>
          <a:r>
            <a:rPr lang="en-US" b="1"/>
            <a:t>Purpose</a:t>
          </a:r>
          <a:r>
            <a:rPr lang="en-US"/>
            <a:t>: Simplifies visualization by clustering overlapping points.</a:t>
          </a:r>
        </a:p>
      </dgm:t>
    </dgm:pt>
    <dgm:pt modelId="{3D8FEBDE-63CF-4CAE-9767-B7CFCA22F69C}" type="parTrans" cxnId="{89E72E91-37EE-4BCD-9D9E-A2CFAEEEF91C}">
      <dgm:prSet/>
      <dgm:spPr/>
      <dgm:t>
        <a:bodyPr/>
        <a:lstStyle/>
        <a:p>
          <a:endParaRPr lang="en-US"/>
        </a:p>
      </dgm:t>
    </dgm:pt>
    <dgm:pt modelId="{81C06F1D-089E-43E7-93EF-40E10AFB2A4D}" type="sibTrans" cxnId="{89E72E91-37EE-4BCD-9D9E-A2CFAEEEF91C}">
      <dgm:prSet/>
      <dgm:spPr/>
      <dgm:t>
        <a:bodyPr/>
        <a:lstStyle/>
        <a:p>
          <a:endParaRPr lang="en-US"/>
        </a:p>
      </dgm:t>
    </dgm:pt>
    <dgm:pt modelId="{C9E50639-B7DD-4936-BD8C-AEDC85E41B79}">
      <dgm:prSet/>
      <dgm:spPr/>
      <dgm:t>
        <a:bodyPr/>
        <a:lstStyle/>
        <a:p>
          <a:r>
            <a:rPr lang="en-US" b="1"/>
            <a:t>Why These Objects Were Added</a:t>
          </a:r>
          <a:endParaRPr lang="en-US"/>
        </a:p>
      </dgm:t>
    </dgm:pt>
    <dgm:pt modelId="{33641B0E-A66A-4C01-AC38-058559BF4133}" type="parTrans" cxnId="{4AA0C118-BFAE-4748-BEF3-BD186552F65E}">
      <dgm:prSet/>
      <dgm:spPr/>
      <dgm:t>
        <a:bodyPr/>
        <a:lstStyle/>
        <a:p>
          <a:endParaRPr lang="en-US"/>
        </a:p>
      </dgm:t>
    </dgm:pt>
    <dgm:pt modelId="{8908FE5C-6917-4B31-BDCC-7365EA4A06D4}" type="sibTrans" cxnId="{4AA0C118-BFAE-4748-BEF3-BD186552F65E}">
      <dgm:prSet/>
      <dgm:spPr/>
      <dgm:t>
        <a:bodyPr/>
        <a:lstStyle/>
        <a:p>
          <a:endParaRPr lang="en-US"/>
        </a:p>
      </dgm:t>
    </dgm:pt>
    <dgm:pt modelId="{4B469906-AEF2-4277-B699-81C4C9149134}">
      <dgm:prSet/>
      <dgm:spPr/>
      <dgm:t>
        <a:bodyPr/>
        <a:lstStyle/>
        <a:p>
          <a:r>
            <a:rPr lang="en-US" b="1"/>
            <a:t>Understanding Launch Site Distribution</a:t>
          </a:r>
          <a:r>
            <a:rPr lang="en-US"/>
            <a:t>: The map allows for an interactive exploration of where SpaceX launch sites are located.</a:t>
          </a:r>
        </a:p>
      </dgm:t>
    </dgm:pt>
    <dgm:pt modelId="{24251125-9841-4A89-B79A-0D6B85D0045C}" type="parTrans" cxnId="{305E7F55-5EAE-4D0C-8565-E1F54D922AF8}">
      <dgm:prSet/>
      <dgm:spPr/>
      <dgm:t>
        <a:bodyPr/>
        <a:lstStyle/>
        <a:p>
          <a:endParaRPr lang="en-US"/>
        </a:p>
      </dgm:t>
    </dgm:pt>
    <dgm:pt modelId="{8A9E507E-98D2-456B-8AF8-E04221CD0716}" type="sibTrans" cxnId="{305E7F55-5EAE-4D0C-8565-E1F54D922AF8}">
      <dgm:prSet/>
      <dgm:spPr/>
      <dgm:t>
        <a:bodyPr/>
        <a:lstStyle/>
        <a:p>
          <a:endParaRPr lang="en-US"/>
        </a:p>
      </dgm:t>
    </dgm:pt>
    <dgm:pt modelId="{C5A386A6-06CF-4C71-AA59-13ACB6FC2148}">
      <dgm:prSet/>
      <dgm:spPr/>
      <dgm:t>
        <a:bodyPr/>
        <a:lstStyle/>
        <a:p>
          <a:r>
            <a:rPr lang="en-US" b="1"/>
            <a:t>Analyzing Infrastructure Proximity</a:t>
          </a:r>
          <a:r>
            <a:rPr lang="en-US"/>
            <a:t>: By drawing lines to coastlines, highways, and railways, we gain insights into how well-connected the launch sites are.</a:t>
          </a:r>
        </a:p>
      </dgm:t>
    </dgm:pt>
    <dgm:pt modelId="{C83C18EE-CC43-4E97-BB41-EE01687F3B7C}" type="parTrans" cxnId="{E9E9E6D0-3383-4C65-AEA2-A769B5FD4199}">
      <dgm:prSet/>
      <dgm:spPr/>
      <dgm:t>
        <a:bodyPr/>
        <a:lstStyle/>
        <a:p>
          <a:endParaRPr lang="en-US"/>
        </a:p>
      </dgm:t>
    </dgm:pt>
    <dgm:pt modelId="{88BC3D37-FA8F-42A0-8E6C-D314E183E6EA}" type="sibTrans" cxnId="{E9E9E6D0-3383-4C65-AEA2-A769B5FD4199}">
      <dgm:prSet/>
      <dgm:spPr/>
      <dgm:t>
        <a:bodyPr/>
        <a:lstStyle/>
        <a:p>
          <a:endParaRPr lang="en-US"/>
        </a:p>
      </dgm:t>
    </dgm:pt>
    <dgm:pt modelId="{3CFF448F-ACD5-4BB1-B6ED-0269A3D958E2}">
      <dgm:prSet/>
      <dgm:spPr/>
      <dgm:t>
        <a:bodyPr/>
        <a:lstStyle/>
        <a:p>
          <a:r>
            <a:rPr lang="en-US" b="1"/>
            <a:t>Visualizing Launch Success Rates</a:t>
          </a:r>
          <a:r>
            <a:rPr lang="en-US"/>
            <a:t>: Using color-coded markers provides an intuitive representation of launch outcomes.</a:t>
          </a:r>
        </a:p>
      </dgm:t>
    </dgm:pt>
    <dgm:pt modelId="{5B126CAD-FC2A-4A1E-809D-0DA768FF2365}" type="parTrans" cxnId="{5C80FC02-D708-45F0-A03F-13121E59F74D}">
      <dgm:prSet/>
      <dgm:spPr/>
      <dgm:t>
        <a:bodyPr/>
        <a:lstStyle/>
        <a:p>
          <a:endParaRPr lang="en-US"/>
        </a:p>
      </dgm:t>
    </dgm:pt>
    <dgm:pt modelId="{14775B36-70DC-49BF-B177-50ECB86456A5}" type="sibTrans" cxnId="{5C80FC02-D708-45F0-A03F-13121E59F74D}">
      <dgm:prSet/>
      <dgm:spPr/>
      <dgm:t>
        <a:bodyPr/>
        <a:lstStyle/>
        <a:p>
          <a:endParaRPr lang="en-US"/>
        </a:p>
      </dgm:t>
    </dgm:pt>
    <dgm:pt modelId="{0153B313-63FB-4FB4-905D-38F8F8EC1C8A}">
      <dgm:prSet/>
      <dgm:spPr/>
      <dgm:t>
        <a:bodyPr/>
        <a:lstStyle/>
        <a:p>
          <a:r>
            <a:rPr lang="en-US" b="1" dirty="0"/>
            <a:t>Enhancing Usability</a:t>
          </a:r>
          <a:r>
            <a:rPr lang="en-US" dirty="0"/>
            <a:t>: The interactive features like </a:t>
          </a:r>
          <a:r>
            <a:rPr lang="en-US" b="1" dirty="0"/>
            <a:t>marker clusters</a:t>
          </a:r>
          <a:r>
            <a:rPr lang="en-US" dirty="0"/>
            <a:t> and </a:t>
          </a:r>
          <a:r>
            <a:rPr lang="en-US" b="1" dirty="0"/>
            <a:t>mouse position tracking</a:t>
          </a:r>
          <a:r>
            <a:rPr lang="en-US" dirty="0"/>
            <a:t> improve map navigation and data analysis.</a:t>
          </a:r>
        </a:p>
      </dgm:t>
    </dgm:pt>
    <dgm:pt modelId="{78C827D2-5E22-4EA0-96CB-F7636B76C388}" type="parTrans" cxnId="{E63F2252-3C7C-428C-96F0-6986BB8E3FC9}">
      <dgm:prSet/>
      <dgm:spPr/>
      <dgm:t>
        <a:bodyPr/>
        <a:lstStyle/>
        <a:p>
          <a:endParaRPr lang="en-US"/>
        </a:p>
      </dgm:t>
    </dgm:pt>
    <dgm:pt modelId="{189F2986-8FC8-4C0D-9FE5-CB62F03F612E}" type="sibTrans" cxnId="{E63F2252-3C7C-428C-96F0-6986BB8E3FC9}">
      <dgm:prSet/>
      <dgm:spPr/>
      <dgm:t>
        <a:bodyPr/>
        <a:lstStyle/>
        <a:p>
          <a:endParaRPr lang="en-US"/>
        </a:p>
      </dgm:t>
    </dgm:pt>
    <dgm:pt modelId="{86A279C1-8777-514E-9DF4-42CD2170C1B7}" type="pres">
      <dgm:prSet presAssocID="{C8F0B5BE-921F-4A6E-AD20-4DA77D08807A}" presName="linear" presStyleCnt="0">
        <dgm:presLayoutVars>
          <dgm:animLvl val="lvl"/>
          <dgm:resizeHandles val="exact"/>
        </dgm:presLayoutVars>
      </dgm:prSet>
      <dgm:spPr/>
    </dgm:pt>
    <dgm:pt modelId="{79C6F91A-04DF-754E-833F-DB406C26D976}" type="pres">
      <dgm:prSet presAssocID="{88931887-E9CA-4303-97DA-D59A3C85A142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187D2713-5F37-8942-B246-3B9D7A9810A7}" type="pres">
      <dgm:prSet presAssocID="{88931887-E9CA-4303-97DA-D59A3C85A142}" presName="childText" presStyleLbl="revTx" presStyleIdx="0" presStyleCnt="1">
        <dgm:presLayoutVars>
          <dgm:bulletEnabled val="1"/>
        </dgm:presLayoutVars>
      </dgm:prSet>
      <dgm:spPr/>
    </dgm:pt>
    <dgm:pt modelId="{B712F0CE-7636-1845-889F-20E86D7C51C2}" type="pres">
      <dgm:prSet presAssocID="{C9E50639-B7DD-4936-BD8C-AEDC85E41B79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D434B21A-297E-A145-9233-AA83479449C0}" type="pres">
      <dgm:prSet presAssocID="{8908FE5C-6917-4B31-BDCC-7365EA4A06D4}" presName="spacer" presStyleCnt="0"/>
      <dgm:spPr/>
    </dgm:pt>
    <dgm:pt modelId="{7C0DCBE4-61E4-B543-996E-42FD6B7C38CA}" type="pres">
      <dgm:prSet presAssocID="{4B469906-AEF2-4277-B699-81C4C9149134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2FFF1F39-F78E-5A4D-BAFA-C5042D7101E7}" type="pres">
      <dgm:prSet presAssocID="{8A9E507E-98D2-456B-8AF8-E04221CD0716}" presName="spacer" presStyleCnt="0"/>
      <dgm:spPr/>
    </dgm:pt>
    <dgm:pt modelId="{D8F5885E-4FAA-8542-BB35-658E5B30B8D3}" type="pres">
      <dgm:prSet presAssocID="{C5A386A6-06CF-4C71-AA59-13ACB6FC2148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7EBCACF6-E592-E144-B3A4-27B6B64189FF}" type="pres">
      <dgm:prSet presAssocID="{88BC3D37-FA8F-42A0-8E6C-D314E183E6EA}" presName="spacer" presStyleCnt="0"/>
      <dgm:spPr/>
    </dgm:pt>
    <dgm:pt modelId="{7B4F7253-35F9-8842-AB87-2DB27554642A}" type="pres">
      <dgm:prSet presAssocID="{3CFF448F-ACD5-4BB1-B6ED-0269A3D958E2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F64896D7-BA2A-8E47-B963-6DE2096A2D74}" type="pres">
      <dgm:prSet presAssocID="{14775B36-70DC-49BF-B177-50ECB86456A5}" presName="spacer" presStyleCnt="0"/>
      <dgm:spPr/>
    </dgm:pt>
    <dgm:pt modelId="{02DE18D1-3859-6045-9FE0-9E08104EB017}" type="pres">
      <dgm:prSet presAssocID="{0153B313-63FB-4FB4-905D-38F8F8EC1C8A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852DA002-3CCC-3B4F-BC45-4F8CB119EED3}" type="presOf" srcId="{26B5982A-0DD6-4C48-A872-ECAB1BB7A278}" destId="{187D2713-5F37-8942-B246-3B9D7A9810A7}" srcOrd="0" destOrd="1" presId="urn:microsoft.com/office/officeart/2005/8/layout/vList2"/>
    <dgm:cxn modelId="{F525BC02-3322-4345-B94A-74D6FF395006}" srcId="{8A1EF073-EB5A-4D80-BED6-224B943AECA4}" destId="{E60BB4D3-5CC0-4EF6-A5B3-03BC2B7499AA}" srcOrd="1" destOrd="0" parTransId="{3F16B258-18E0-4112-8C86-2483F031C2D1}" sibTransId="{DD937321-C38E-45EB-ABA8-0EBAF70DD14A}"/>
    <dgm:cxn modelId="{5C80FC02-D708-45F0-A03F-13121E59F74D}" srcId="{C8F0B5BE-921F-4A6E-AD20-4DA77D08807A}" destId="{3CFF448F-ACD5-4BB1-B6ED-0269A3D958E2}" srcOrd="4" destOrd="0" parTransId="{5B126CAD-FC2A-4A1E-809D-0DA768FF2365}" sibTransId="{14775B36-70DC-49BF-B177-50ECB86456A5}"/>
    <dgm:cxn modelId="{76ABAE04-CB79-410D-8AA6-88D14075F884}" srcId="{5876C05F-4D88-46FE-BA74-D80051E6CE8B}" destId="{34B13D3E-7DB2-4083-B1D9-A4B1C8843032}" srcOrd="0" destOrd="0" parTransId="{D45FF300-63E9-4E42-83A1-1A32B24105BC}" sibTransId="{D6183648-E1DE-4065-BE30-66DC80CCF345}"/>
    <dgm:cxn modelId="{C071DF0A-F8CE-1048-97FE-65BEF111BEEF}" type="presOf" srcId="{C8F0B5BE-921F-4A6E-AD20-4DA77D08807A}" destId="{86A279C1-8777-514E-9DF4-42CD2170C1B7}" srcOrd="0" destOrd="0" presId="urn:microsoft.com/office/officeart/2005/8/layout/vList2"/>
    <dgm:cxn modelId="{89B90210-0E90-DE4D-B2B3-8ACFF646E06A}" type="presOf" srcId="{82C9431A-9F4F-4F5A-86B5-61AEBBC5F9C4}" destId="{187D2713-5F37-8942-B246-3B9D7A9810A7}" srcOrd="0" destOrd="18" presId="urn:microsoft.com/office/officeart/2005/8/layout/vList2"/>
    <dgm:cxn modelId="{6D792518-9A5C-4DFB-BE95-257CA930019D}" srcId="{28A581F4-8442-41FA-A268-2DA9B05F01F2}" destId="{52389773-51D7-493F-A122-8BA24807753F}" srcOrd="1" destOrd="0" parTransId="{C69C46A5-C231-4AD1-916F-5D85444CCF5D}" sibTransId="{D5F1E4CB-C573-4911-882D-0FB047E73885}"/>
    <dgm:cxn modelId="{4AA0C118-BFAE-4748-BEF3-BD186552F65E}" srcId="{C8F0B5BE-921F-4A6E-AD20-4DA77D08807A}" destId="{C9E50639-B7DD-4936-BD8C-AEDC85E41B79}" srcOrd="1" destOrd="0" parTransId="{33641B0E-A66A-4C01-AC38-058559BF4133}" sibTransId="{8908FE5C-6917-4B31-BDCC-7365EA4A06D4}"/>
    <dgm:cxn modelId="{F9066F1F-F825-5E43-8D47-A98F679860AC}" type="presOf" srcId="{C9E50639-B7DD-4936-BD8C-AEDC85E41B79}" destId="{B712F0CE-7636-1845-889F-20E86D7C51C2}" srcOrd="0" destOrd="0" presId="urn:microsoft.com/office/officeart/2005/8/layout/vList2"/>
    <dgm:cxn modelId="{DE523220-4E21-544F-B498-1308AD4C2E29}" type="presOf" srcId="{4E066857-C0C7-4212-90BC-1C03835D004C}" destId="{187D2713-5F37-8942-B246-3B9D7A9810A7}" srcOrd="0" destOrd="11" presId="urn:microsoft.com/office/officeart/2005/8/layout/vList2"/>
    <dgm:cxn modelId="{63B8D12F-935A-2A48-B879-B52F3E194FF5}" type="presOf" srcId="{34B13D3E-7DB2-4083-B1D9-A4B1C8843032}" destId="{187D2713-5F37-8942-B246-3B9D7A9810A7}" srcOrd="0" destOrd="10" presId="urn:microsoft.com/office/officeart/2005/8/layout/vList2"/>
    <dgm:cxn modelId="{44FD0E31-4D57-3343-BD2D-947C2F1DBB79}" type="presOf" srcId="{CE9855A4-A431-43E4-ACB5-F4EE91BA3D32}" destId="{187D2713-5F37-8942-B246-3B9D7A9810A7}" srcOrd="0" destOrd="7" presId="urn:microsoft.com/office/officeart/2005/8/layout/vList2"/>
    <dgm:cxn modelId="{AE8D4A36-6E19-6C40-8EE5-A85BF756BEA2}" type="presOf" srcId="{B13D1658-DE69-415D-B406-DEEFCEC7C22F}" destId="{187D2713-5F37-8942-B246-3B9D7A9810A7}" srcOrd="0" destOrd="16" presId="urn:microsoft.com/office/officeart/2005/8/layout/vList2"/>
    <dgm:cxn modelId="{93887C38-6AA0-4BDD-B263-26B96628F2E9}" srcId="{88931887-E9CA-4303-97DA-D59A3C85A142}" destId="{28A581F4-8442-41FA-A268-2DA9B05F01F2}" srcOrd="1" destOrd="0" parTransId="{7232882E-4163-4308-B74C-E0B66C423F1C}" sibTransId="{F320DC5F-2508-4531-9EA6-7F16FCA5E8C4}"/>
    <dgm:cxn modelId="{C4463E40-7592-6E4A-9373-196B6A40A540}" type="presOf" srcId="{52389773-51D7-493F-A122-8BA24807753F}" destId="{187D2713-5F37-8942-B246-3B9D7A9810A7}" srcOrd="0" destOrd="6" presId="urn:microsoft.com/office/officeart/2005/8/layout/vList2"/>
    <dgm:cxn modelId="{4BAFA147-98FE-418B-B824-E0B66069DCFA}" srcId="{5876C05F-4D88-46FE-BA74-D80051E6CE8B}" destId="{4E066857-C0C7-4212-90BC-1C03835D004C}" srcOrd="1" destOrd="0" parTransId="{8C367279-1672-45AA-8E90-7F13F8AE0D8B}" sibTransId="{2BAB8BDD-C1A8-4BCE-9909-F539089F3C69}"/>
    <dgm:cxn modelId="{6AA78248-DFF0-324E-B7EA-109A55216441}" type="presOf" srcId="{1E34CF71-8767-4F0E-A1FF-3A14E89CCB7E}" destId="{187D2713-5F37-8942-B246-3B9D7A9810A7}" srcOrd="0" destOrd="0" presId="urn:microsoft.com/office/officeart/2005/8/layout/vList2"/>
    <dgm:cxn modelId="{7498F34D-83B8-3549-A0B2-8BD5EEBCC953}" type="presOf" srcId="{4B469906-AEF2-4277-B699-81C4C9149134}" destId="{7C0DCBE4-61E4-B543-996E-42FD6B7C38CA}" srcOrd="0" destOrd="0" presId="urn:microsoft.com/office/officeart/2005/8/layout/vList2"/>
    <dgm:cxn modelId="{3846F34E-B49C-4760-AE52-1BB7C0D84251}" srcId="{DF093282-771E-4FBD-A879-E6F36D1296F0}" destId="{82C9431A-9F4F-4F5A-86B5-61AEBBC5F9C4}" srcOrd="0" destOrd="0" parTransId="{880D519D-28BF-4977-825E-6DC466879792}" sibTransId="{17FF8ED8-5516-4068-B717-5B64599ACF95}"/>
    <dgm:cxn modelId="{E63F2252-3C7C-428C-96F0-6986BB8E3FC9}" srcId="{C8F0B5BE-921F-4A6E-AD20-4DA77D08807A}" destId="{0153B313-63FB-4FB4-905D-38F8F8EC1C8A}" srcOrd="5" destOrd="0" parTransId="{78C827D2-5E22-4EA0-96CB-F7636B76C388}" sibTransId="{189F2986-8FC8-4C0D-9FE5-CB62F03F612E}"/>
    <dgm:cxn modelId="{305E7F55-5EAE-4D0C-8565-E1F54D922AF8}" srcId="{C8F0B5BE-921F-4A6E-AD20-4DA77D08807A}" destId="{4B469906-AEF2-4277-B699-81C4C9149134}" srcOrd="2" destOrd="0" parTransId="{24251125-9841-4A89-B79A-0D6B85D0045C}" sibTransId="{8A9E507E-98D2-456B-8AF8-E04221CD0716}"/>
    <dgm:cxn modelId="{A6C8605B-614B-5F44-9F32-A586FE3A52EF}" type="presOf" srcId="{E60BB4D3-5CC0-4EF6-A5B3-03BC2B7499AA}" destId="{187D2713-5F37-8942-B246-3B9D7A9810A7}" srcOrd="0" destOrd="13" presId="urn:microsoft.com/office/officeart/2005/8/layout/vList2"/>
    <dgm:cxn modelId="{85A19260-66F8-4968-97B9-93690987AB16}" srcId="{8A1EF073-EB5A-4D80-BED6-224B943AECA4}" destId="{5876C05F-4D88-46FE-BA74-D80051E6CE8B}" srcOrd="0" destOrd="0" parTransId="{EBF0ABC1-B80E-492E-8253-1E1AE8FCE068}" sibTransId="{CCF8CE90-3736-4346-B518-43427FE3737C}"/>
    <dgm:cxn modelId="{8ACFBE66-0EC0-406C-AE42-2AE19D82F047}" srcId="{28A581F4-8442-41FA-A268-2DA9B05F01F2}" destId="{CE9855A4-A431-43E4-ACB5-F4EE91BA3D32}" srcOrd="2" destOrd="0" parTransId="{03C96B16-8694-4A88-BE45-E9C4506BCD50}" sibTransId="{A9BFAA9D-BB03-4323-AFA2-4F076F7CC7F5}"/>
    <dgm:cxn modelId="{6874506D-D3DA-9645-BE36-E0A956526373}" type="presOf" srcId="{8A1EF073-EB5A-4D80-BED6-224B943AECA4}" destId="{187D2713-5F37-8942-B246-3B9D7A9810A7}" srcOrd="0" destOrd="8" presId="urn:microsoft.com/office/officeart/2005/8/layout/vList2"/>
    <dgm:cxn modelId="{AE76B872-00A5-4724-80B4-A6129827FFA3}" srcId="{1E34CF71-8767-4F0E-A1FF-3A14E89CCB7E}" destId="{26B5982A-0DD6-4C48-A872-ECAB1BB7A278}" srcOrd="0" destOrd="0" parTransId="{A2500DB7-34CA-4186-8E0C-5053F6FFC99E}" sibTransId="{E7EEC022-F09D-420E-963B-5264AF5CCDBD}"/>
    <dgm:cxn modelId="{E37B7E80-AFB7-2E42-958B-7741EBE0BF47}" type="presOf" srcId="{B9C502EC-E172-46F1-B346-051498F94F51}" destId="{187D2713-5F37-8942-B246-3B9D7A9810A7}" srcOrd="0" destOrd="3" presId="urn:microsoft.com/office/officeart/2005/8/layout/vList2"/>
    <dgm:cxn modelId="{5C22B181-E2FD-42B0-8697-BC76E31A4E00}" srcId="{88931887-E9CA-4303-97DA-D59A3C85A142}" destId="{8A1EF073-EB5A-4D80-BED6-224B943AECA4}" srcOrd="2" destOrd="0" parTransId="{F9AC5952-9597-4434-9557-26EB99BBD332}" sibTransId="{968D5379-202F-460A-B5FC-2D3993D0A078}"/>
    <dgm:cxn modelId="{D9B1ED86-1330-4C82-89A5-77E86142FE45}" srcId="{28A581F4-8442-41FA-A268-2DA9B05F01F2}" destId="{CEAB9B75-ECD1-4AE9-9E62-08F271DD5BE1}" srcOrd="0" destOrd="0" parTransId="{019B68F3-CEEC-4BDD-89EE-63F068F1628D}" sibTransId="{26192019-A9E9-4065-8BA5-12407AEECF6F}"/>
    <dgm:cxn modelId="{67C23D90-7EDE-8C49-977D-A1D15569AC8B}" type="presOf" srcId="{88931887-E9CA-4303-97DA-D59A3C85A142}" destId="{79C6F91A-04DF-754E-833F-DB406C26D976}" srcOrd="0" destOrd="0" presId="urn:microsoft.com/office/officeart/2005/8/layout/vList2"/>
    <dgm:cxn modelId="{89E72E91-37EE-4BCD-9D9E-A2CFAEEEF91C}" srcId="{DF093282-771E-4FBD-A879-E6F36D1296F0}" destId="{DFE3BE8D-457A-4C2F-9111-61714CE70084}" srcOrd="1" destOrd="0" parTransId="{3D8FEBDE-63CF-4CAE-9767-B7CFCA22F69C}" sibTransId="{81C06F1D-089E-43E7-93EF-40E10AFB2A4D}"/>
    <dgm:cxn modelId="{F9C22D96-E185-49A8-AA79-1D98629BCE2D}" srcId="{1E34CF71-8767-4F0E-A1FF-3A14E89CCB7E}" destId="{B9C502EC-E172-46F1-B346-051498F94F51}" srcOrd="2" destOrd="0" parTransId="{6370B8C2-94CD-4E41-AD2E-608BAF0A2C5D}" sibTransId="{7CD9DCAC-3B4C-4306-807F-EA6EE43DEB62}"/>
    <dgm:cxn modelId="{8A6D6998-6FAF-C740-AD74-099F461207C7}" type="presOf" srcId="{0153B313-63FB-4FB4-905D-38F8F8EC1C8A}" destId="{02DE18D1-3859-6045-9FE0-9E08104EB017}" srcOrd="0" destOrd="0" presId="urn:microsoft.com/office/officeart/2005/8/layout/vList2"/>
    <dgm:cxn modelId="{75233F9C-836D-49AE-A55F-BA06E6360BAE}" srcId="{88931887-E9CA-4303-97DA-D59A3C85A142}" destId="{97396286-ADE0-4ADB-9BFC-05121306322E}" srcOrd="3" destOrd="0" parTransId="{827D9B02-D50D-43C7-9822-82434FE14BC6}" sibTransId="{03BA31A6-8616-414D-BD77-001E4C296D0E}"/>
    <dgm:cxn modelId="{5600A59E-55E0-C64B-A288-91A0C2917C41}" type="presOf" srcId="{3CFF448F-ACD5-4BB1-B6ED-0269A3D958E2}" destId="{7B4F7253-35F9-8842-AB87-2DB27554642A}" srcOrd="0" destOrd="0" presId="urn:microsoft.com/office/officeart/2005/8/layout/vList2"/>
    <dgm:cxn modelId="{E83944B0-698E-4347-BE5E-71817E32EE9A}" type="presOf" srcId="{C5A386A6-06CF-4C71-AA59-13ACB6FC2148}" destId="{D8F5885E-4FAA-8542-BB35-658E5B30B8D3}" srcOrd="0" destOrd="0" presId="urn:microsoft.com/office/officeart/2005/8/layout/vList2"/>
    <dgm:cxn modelId="{13FEFBBE-CCE3-413B-B10D-15A9685F843E}" srcId="{88931887-E9CA-4303-97DA-D59A3C85A142}" destId="{DF093282-771E-4FBD-A879-E6F36D1296F0}" srcOrd="4" destOrd="0" parTransId="{83856D58-8972-49F0-8597-7517673950F5}" sibTransId="{5D47DF4A-C5D6-4975-85AC-CCFD63456DC8}"/>
    <dgm:cxn modelId="{6D7CE1C4-4A40-714F-9447-8047E8CE57B4}" type="presOf" srcId="{54668C5B-2B06-4785-A0AE-35F3F0E4DEE3}" destId="{187D2713-5F37-8942-B246-3B9D7A9810A7}" srcOrd="0" destOrd="12" presId="urn:microsoft.com/office/officeart/2005/8/layout/vList2"/>
    <dgm:cxn modelId="{6176C8C9-4DEC-4C53-AC04-CA5F9E6F66C7}" srcId="{97396286-ADE0-4ADB-9BFC-05121306322E}" destId="{95C1381B-D708-408B-A856-6AF1430988FE}" srcOrd="0" destOrd="0" parTransId="{B2198368-D346-459A-8B10-9A32963DB2FC}" sibTransId="{D32CDAB7-50DD-43C9-828E-749E34A8C2FB}"/>
    <dgm:cxn modelId="{59692DCF-4ACC-4EA6-9149-A6B95590EEB7}" srcId="{97396286-ADE0-4ADB-9BFC-05121306322E}" destId="{B13D1658-DE69-415D-B406-DEEFCEC7C22F}" srcOrd="1" destOrd="0" parTransId="{21B55789-D4F7-4F75-9685-3A5FFF9F3E9F}" sibTransId="{B9E4969A-5275-49F4-8365-BBDD23BA2269}"/>
    <dgm:cxn modelId="{E9E9E6D0-3383-4C65-AEA2-A769B5FD4199}" srcId="{C8F0B5BE-921F-4A6E-AD20-4DA77D08807A}" destId="{C5A386A6-06CF-4C71-AA59-13ACB6FC2148}" srcOrd="3" destOrd="0" parTransId="{C83C18EE-CC43-4E97-BB41-EE01687F3B7C}" sibTransId="{88BC3D37-FA8F-42A0-8E6C-D314E183E6EA}"/>
    <dgm:cxn modelId="{41496FD3-ECA6-1A40-ABB5-2D01B4F5367B}" type="presOf" srcId="{97396286-ADE0-4ADB-9BFC-05121306322E}" destId="{187D2713-5F37-8942-B246-3B9D7A9810A7}" srcOrd="0" destOrd="14" presId="urn:microsoft.com/office/officeart/2005/8/layout/vList2"/>
    <dgm:cxn modelId="{85D8D2D5-756F-4555-B280-715D67D06417}" srcId="{1E34CF71-8767-4F0E-A1FF-3A14E89CCB7E}" destId="{3A3F69E0-8B88-4FE7-978E-1A3A6BE80621}" srcOrd="1" destOrd="0" parTransId="{66DD3D6A-3147-468C-8652-96822BE62B94}" sibTransId="{8EE03BCB-0090-4FED-AC6C-497534072CF5}"/>
    <dgm:cxn modelId="{17122ADA-9D58-4F7D-9BBB-BF50EBB1C676}" srcId="{C8F0B5BE-921F-4A6E-AD20-4DA77D08807A}" destId="{88931887-E9CA-4303-97DA-D59A3C85A142}" srcOrd="0" destOrd="0" parTransId="{FDDF9403-5B7F-4666-B005-C95070EF8ADB}" sibTransId="{67D59360-2F1B-4725-A1B0-46A0F0A654E8}"/>
    <dgm:cxn modelId="{314CD0DD-E140-8949-973E-FC3CD0CDF602}" type="presOf" srcId="{3A3F69E0-8B88-4FE7-978E-1A3A6BE80621}" destId="{187D2713-5F37-8942-B246-3B9D7A9810A7}" srcOrd="0" destOrd="2" presId="urn:microsoft.com/office/officeart/2005/8/layout/vList2"/>
    <dgm:cxn modelId="{B8411CDF-3750-FD4B-99D4-3F31D0BE7528}" type="presOf" srcId="{95C1381B-D708-408B-A856-6AF1430988FE}" destId="{187D2713-5F37-8942-B246-3B9D7A9810A7}" srcOrd="0" destOrd="15" presId="urn:microsoft.com/office/officeart/2005/8/layout/vList2"/>
    <dgm:cxn modelId="{70CDFDE0-0700-C645-BF81-EBE2F0E1DF47}" type="presOf" srcId="{5876C05F-4D88-46FE-BA74-D80051E6CE8B}" destId="{187D2713-5F37-8942-B246-3B9D7A9810A7}" srcOrd="0" destOrd="9" presId="urn:microsoft.com/office/officeart/2005/8/layout/vList2"/>
    <dgm:cxn modelId="{489EDCE3-44C1-DB42-946F-E8084564D971}" type="presOf" srcId="{DF093282-771E-4FBD-A879-E6F36D1296F0}" destId="{187D2713-5F37-8942-B246-3B9D7A9810A7}" srcOrd="0" destOrd="17" presId="urn:microsoft.com/office/officeart/2005/8/layout/vList2"/>
    <dgm:cxn modelId="{5E7A1DE4-21F1-374D-A822-7AE08FB315FC}" type="presOf" srcId="{CEAB9B75-ECD1-4AE9-9E62-08F271DD5BE1}" destId="{187D2713-5F37-8942-B246-3B9D7A9810A7}" srcOrd="0" destOrd="5" presId="urn:microsoft.com/office/officeart/2005/8/layout/vList2"/>
    <dgm:cxn modelId="{D1D07CE6-3FF4-DE4F-B306-380344840C43}" type="presOf" srcId="{28A581F4-8442-41FA-A268-2DA9B05F01F2}" destId="{187D2713-5F37-8942-B246-3B9D7A9810A7}" srcOrd="0" destOrd="4" presId="urn:microsoft.com/office/officeart/2005/8/layout/vList2"/>
    <dgm:cxn modelId="{888D0FEB-4DC4-4DB4-979E-A6B5DC718540}" srcId="{88931887-E9CA-4303-97DA-D59A3C85A142}" destId="{1E34CF71-8767-4F0E-A1FF-3A14E89CCB7E}" srcOrd="0" destOrd="0" parTransId="{3DE3B7A5-D657-4EF0-80C4-0865F37B5AA3}" sibTransId="{59E941F0-19ED-450B-9779-74F18CA4D2BC}"/>
    <dgm:cxn modelId="{57AC46F0-E087-413D-89AE-434CC2D4528C}" srcId="{5876C05F-4D88-46FE-BA74-D80051E6CE8B}" destId="{54668C5B-2B06-4785-A0AE-35F3F0E4DEE3}" srcOrd="2" destOrd="0" parTransId="{544E1D60-6CAD-4FAB-BC3F-1F299AAF0B0F}" sibTransId="{512BDF5F-B9E2-45EF-A5AD-C9DC31102767}"/>
    <dgm:cxn modelId="{852436F2-8E17-EA4B-A2A0-56F3F9ED0D76}" type="presOf" srcId="{DFE3BE8D-457A-4C2F-9111-61714CE70084}" destId="{187D2713-5F37-8942-B246-3B9D7A9810A7}" srcOrd="0" destOrd="19" presId="urn:microsoft.com/office/officeart/2005/8/layout/vList2"/>
    <dgm:cxn modelId="{4202789D-4D7B-6740-9163-ECCCBCBBF2B6}" type="presParOf" srcId="{86A279C1-8777-514E-9DF4-42CD2170C1B7}" destId="{79C6F91A-04DF-754E-833F-DB406C26D976}" srcOrd="0" destOrd="0" presId="urn:microsoft.com/office/officeart/2005/8/layout/vList2"/>
    <dgm:cxn modelId="{83E114F4-0C48-DC46-8B11-FFB3E43202AE}" type="presParOf" srcId="{86A279C1-8777-514E-9DF4-42CD2170C1B7}" destId="{187D2713-5F37-8942-B246-3B9D7A9810A7}" srcOrd="1" destOrd="0" presId="urn:microsoft.com/office/officeart/2005/8/layout/vList2"/>
    <dgm:cxn modelId="{99D388C2-3210-2946-B180-435B2083149A}" type="presParOf" srcId="{86A279C1-8777-514E-9DF4-42CD2170C1B7}" destId="{B712F0CE-7636-1845-889F-20E86D7C51C2}" srcOrd="2" destOrd="0" presId="urn:microsoft.com/office/officeart/2005/8/layout/vList2"/>
    <dgm:cxn modelId="{D94D6C8B-3C92-8847-BA2F-935F872B3DEA}" type="presParOf" srcId="{86A279C1-8777-514E-9DF4-42CD2170C1B7}" destId="{D434B21A-297E-A145-9233-AA83479449C0}" srcOrd="3" destOrd="0" presId="urn:microsoft.com/office/officeart/2005/8/layout/vList2"/>
    <dgm:cxn modelId="{9C01BB03-A68D-144A-A0A3-442AA472095C}" type="presParOf" srcId="{86A279C1-8777-514E-9DF4-42CD2170C1B7}" destId="{7C0DCBE4-61E4-B543-996E-42FD6B7C38CA}" srcOrd="4" destOrd="0" presId="urn:microsoft.com/office/officeart/2005/8/layout/vList2"/>
    <dgm:cxn modelId="{D31F30D8-38F1-C249-AC90-72CC6C3BB049}" type="presParOf" srcId="{86A279C1-8777-514E-9DF4-42CD2170C1B7}" destId="{2FFF1F39-F78E-5A4D-BAFA-C5042D7101E7}" srcOrd="5" destOrd="0" presId="urn:microsoft.com/office/officeart/2005/8/layout/vList2"/>
    <dgm:cxn modelId="{9A4777F5-753C-304A-A11E-F73FF31C1CF2}" type="presParOf" srcId="{86A279C1-8777-514E-9DF4-42CD2170C1B7}" destId="{D8F5885E-4FAA-8542-BB35-658E5B30B8D3}" srcOrd="6" destOrd="0" presId="urn:microsoft.com/office/officeart/2005/8/layout/vList2"/>
    <dgm:cxn modelId="{842AE1B8-7C23-A84C-ABDB-7CE4EB925BCE}" type="presParOf" srcId="{86A279C1-8777-514E-9DF4-42CD2170C1B7}" destId="{7EBCACF6-E592-E144-B3A4-27B6B64189FF}" srcOrd="7" destOrd="0" presId="urn:microsoft.com/office/officeart/2005/8/layout/vList2"/>
    <dgm:cxn modelId="{801EEC0E-0123-854E-9C6C-22B18EEB9B93}" type="presParOf" srcId="{86A279C1-8777-514E-9DF4-42CD2170C1B7}" destId="{7B4F7253-35F9-8842-AB87-2DB27554642A}" srcOrd="8" destOrd="0" presId="urn:microsoft.com/office/officeart/2005/8/layout/vList2"/>
    <dgm:cxn modelId="{6E0E732B-7895-C643-9045-735294B79F05}" type="presParOf" srcId="{86A279C1-8777-514E-9DF4-42CD2170C1B7}" destId="{F64896D7-BA2A-8E47-B963-6DE2096A2D74}" srcOrd="9" destOrd="0" presId="urn:microsoft.com/office/officeart/2005/8/layout/vList2"/>
    <dgm:cxn modelId="{939CFA34-27F2-4F42-A6D7-099A8C42B8A7}" type="presParOf" srcId="{86A279C1-8777-514E-9DF4-42CD2170C1B7}" destId="{02DE18D1-3859-6045-9FE0-9E08104EB017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4E21242B-D19B-4C40-A523-4A5C066EC9AF}" type="doc">
      <dgm:prSet loTypeId="urn:microsoft.com/office/officeart/2005/8/layout/vList2" loCatId="list" qsTypeId="urn:microsoft.com/office/officeart/2005/8/quickstyle/simple4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16615A1E-3DB7-4AEF-AE10-A66060B76A5A}">
      <dgm:prSet/>
      <dgm:spPr/>
      <dgm:t>
        <a:bodyPr/>
        <a:lstStyle/>
        <a:p>
          <a:r>
            <a:rPr lang="en-US" b="1"/>
            <a:t>Plots and Graphs Added</a:t>
          </a:r>
          <a:endParaRPr lang="en-US"/>
        </a:p>
      </dgm:t>
    </dgm:pt>
    <dgm:pt modelId="{F4EE23FA-3D91-42B8-94B8-96AA72737C4B}" type="parTrans" cxnId="{58B5E821-371D-4BBD-BD66-75D961BEC42F}">
      <dgm:prSet/>
      <dgm:spPr/>
      <dgm:t>
        <a:bodyPr/>
        <a:lstStyle/>
        <a:p>
          <a:endParaRPr lang="en-US"/>
        </a:p>
      </dgm:t>
    </dgm:pt>
    <dgm:pt modelId="{BC5C314B-C691-4091-8C75-37552DB57FE4}" type="sibTrans" cxnId="{58B5E821-371D-4BBD-BD66-75D961BEC42F}">
      <dgm:prSet/>
      <dgm:spPr/>
      <dgm:t>
        <a:bodyPr/>
        <a:lstStyle/>
        <a:p>
          <a:endParaRPr lang="en-US"/>
        </a:p>
      </dgm:t>
    </dgm:pt>
    <dgm:pt modelId="{36042163-E2C1-4C97-9891-94E6A8F512D6}">
      <dgm:prSet/>
      <dgm:spPr/>
      <dgm:t>
        <a:bodyPr/>
        <a:lstStyle/>
        <a:p>
          <a:r>
            <a:rPr lang="en-US" b="1"/>
            <a:t>Pie Chart - Success Count of Launches</a:t>
          </a:r>
          <a:endParaRPr lang="en-US"/>
        </a:p>
      </dgm:t>
    </dgm:pt>
    <dgm:pt modelId="{FC6869E8-D261-41C2-8E59-C09FC0EB67CB}" type="parTrans" cxnId="{5B1D2074-3BC0-4B2A-9C23-E67A132CE9C0}">
      <dgm:prSet/>
      <dgm:spPr/>
      <dgm:t>
        <a:bodyPr/>
        <a:lstStyle/>
        <a:p>
          <a:endParaRPr lang="en-US"/>
        </a:p>
      </dgm:t>
    </dgm:pt>
    <dgm:pt modelId="{5D04E192-1E11-416F-AFC4-7FC2971B4F55}" type="sibTrans" cxnId="{5B1D2074-3BC0-4B2A-9C23-E67A132CE9C0}">
      <dgm:prSet/>
      <dgm:spPr/>
      <dgm:t>
        <a:bodyPr/>
        <a:lstStyle/>
        <a:p>
          <a:endParaRPr lang="en-US"/>
        </a:p>
      </dgm:t>
    </dgm:pt>
    <dgm:pt modelId="{9D856B99-38A7-4793-A9AB-46077690BF4D}">
      <dgm:prSet/>
      <dgm:spPr/>
      <dgm:t>
        <a:bodyPr/>
        <a:lstStyle/>
        <a:p>
          <a:r>
            <a:rPr lang="en-US" dirty="0"/>
            <a:t>Displays the proportion of successful and failed launches.</a:t>
          </a:r>
        </a:p>
      </dgm:t>
    </dgm:pt>
    <dgm:pt modelId="{E4962FE8-CE98-4C21-9AAC-204341989D7C}" type="parTrans" cxnId="{9AFEC20E-6BA5-4D16-B6A8-3BCE41E4B5CC}">
      <dgm:prSet/>
      <dgm:spPr/>
      <dgm:t>
        <a:bodyPr/>
        <a:lstStyle/>
        <a:p>
          <a:endParaRPr lang="en-US"/>
        </a:p>
      </dgm:t>
    </dgm:pt>
    <dgm:pt modelId="{1E1E0379-4E7A-4B66-BA54-2EC1DAD2A49F}" type="sibTrans" cxnId="{9AFEC20E-6BA5-4D16-B6A8-3BCE41E4B5CC}">
      <dgm:prSet/>
      <dgm:spPr/>
      <dgm:t>
        <a:bodyPr/>
        <a:lstStyle/>
        <a:p>
          <a:endParaRPr lang="en-US"/>
        </a:p>
      </dgm:t>
    </dgm:pt>
    <dgm:pt modelId="{7DD56DFC-3CC4-4EEA-986D-05474DB47629}">
      <dgm:prSet/>
      <dgm:spPr/>
      <dgm:t>
        <a:bodyPr/>
        <a:lstStyle/>
        <a:p>
          <a:r>
            <a:rPr lang="en-US" b="1"/>
            <a:t>Interaction</a:t>
          </a:r>
          <a:r>
            <a:rPr lang="en-US"/>
            <a:t>: Users can select a specific launch site from a dropdown to filter the success rate for that site.</a:t>
          </a:r>
        </a:p>
      </dgm:t>
    </dgm:pt>
    <dgm:pt modelId="{1944C23E-9ED5-4979-8412-5CA60594ABF2}" type="parTrans" cxnId="{5D333040-0404-4555-92E8-830DBC3C2012}">
      <dgm:prSet/>
      <dgm:spPr/>
      <dgm:t>
        <a:bodyPr/>
        <a:lstStyle/>
        <a:p>
          <a:endParaRPr lang="en-US"/>
        </a:p>
      </dgm:t>
    </dgm:pt>
    <dgm:pt modelId="{EDB9DF6C-4A54-44ED-B82D-D5FECB163FDA}" type="sibTrans" cxnId="{5D333040-0404-4555-92E8-830DBC3C2012}">
      <dgm:prSet/>
      <dgm:spPr/>
      <dgm:t>
        <a:bodyPr/>
        <a:lstStyle/>
        <a:p>
          <a:endParaRPr lang="en-US"/>
        </a:p>
      </dgm:t>
    </dgm:pt>
    <dgm:pt modelId="{F9D8A976-FCF3-4262-989F-3C149ACD8EA2}">
      <dgm:prSet/>
      <dgm:spPr/>
      <dgm:t>
        <a:bodyPr/>
        <a:lstStyle/>
        <a:p>
          <a:r>
            <a:rPr lang="en-US" b="1"/>
            <a:t>Purpose</a:t>
          </a:r>
          <a:r>
            <a:rPr lang="en-US"/>
            <a:t>: Helps in assessing the performance of each launch site.</a:t>
          </a:r>
        </a:p>
      </dgm:t>
    </dgm:pt>
    <dgm:pt modelId="{A4853AA9-7902-4249-A555-75C120B50F42}" type="parTrans" cxnId="{0D66D375-E261-4564-8872-982407563EA9}">
      <dgm:prSet/>
      <dgm:spPr/>
      <dgm:t>
        <a:bodyPr/>
        <a:lstStyle/>
        <a:p>
          <a:endParaRPr lang="en-US"/>
        </a:p>
      </dgm:t>
    </dgm:pt>
    <dgm:pt modelId="{55D1D34C-2A88-47BD-AB60-1B540AFB12EA}" type="sibTrans" cxnId="{0D66D375-E261-4564-8872-982407563EA9}">
      <dgm:prSet/>
      <dgm:spPr/>
      <dgm:t>
        <a:bodyPr/>
        <a:lstStyle/>
        <a:p>
          <a:endParaRPr lang="en-US"/>
        </a:p>
      </dgm:t>
    </dgm:pt>
    <dgm:pt modelId="{4EC23B92-C139-4DDD-83EE-7C7E5206009C}">
      <dgm:prSet/>
      <dgm:spPr/>
      <dgm:t>
        <a:bodyPr/>
        <a:lstStyle/>
        <a:p>
          <a:r>
            <a:rPr lang="en-US" b="1"/>
            <a:t>Scatter Plot - Payload vs. Launch Outcome</a:t>
          </a:r>
          <a:endParaRPr lang="en-US"/>
        </a:p>
      </dgm:t>
    </dgm:pt>
    <dgm:pt modelId="{2958292A-E00B-4E3B-99FD-F65325CD3577}" type="parTrans" cxnId="{2F676DC3-976E-4DC5-979F-56F04C8F3795}">
      <dgm:prSet/>
      <dgm:spPr/>
      <dgm:t>
        <a:bodyPr/>
        <a:lstStyle/>
        <a:p>
          <a:endParaRPr lang="en-US"/>
        </a:p>
      </dgm:t>
    </dgm:pt>
    <dgm:pt modelId="{CC87D4B0-C30E-4D96-9512-63E69599864A}" type="sibTrans" cxnId="{2F676DC3-976E-4DC5-979F-56F04C8F3795}">
      <dgm:prSet/>
      <dgm:spPr/>
      <dgm:t>
        <a:bodyPr/>
        <a:lstStyle/>
        <a:p>
          <a:endParaRPr lang="en-US"/>
        </a:p>
      </dgm:t>
    </dgm:pt>
    <dgm:pt modelId="{E8DBA726-6B97-45E0-B7C3-53F58F4C9BF5}">
      <dgm:prSet/>
      <dgm:spPr/>
      <dgm:t>
        <a:bodyPr/>
        <a:lstStyle/>
        <a:p>
          <a:r>
            <a:rPr lang="en-US"/>
            <a:t>Plots </a:t>
          </a:r>
          <a:r>
            <a:rPr lang="en-US" b="1"/>
            <a:t>Payload Mass (kg)</a:t>
          </a:r>
          <a:r>
            <a:rPr lang="en-US"/>
            <a:t> on the x-axis and </a:t>
          </a:r>
          <a:r>
            <a:rPr lang="en-US" b="1"/>
            <a:t>Launch Outcome (Success/Failure)</a:t>
          </a:r>
          <a:r>
            <a:rPr lang="en-US"/>
            <a:t> on the y-axis.</a:t>
          </a:r>
        </a:p>
      </dgm:t>
    </dgm:pt>
    <dgm:pt modelId="{56F4A560-C267-4FCB-B195-4D18CE9582A0}" type="parTrans" cxnId="{4018E5E7-C7AC-43EF-839F-67448763530E}">
      <dgm:prSet/>
      <dgm:spPr/>
      <dgm:t>
        <a:bodyPr/>
        <a:lstStyle/>
        <a:p>
          <a:endParaRPr lang="en-US"/>
        </a:p>
      </dgm:t>
    </dgm:pt>
    <dgm:pt modelId="{A56DF0BA-7BBD-431A-93F5-752D8398C313}" type="sibTrans" cxnId="{4018E5E7-C7AC-43EF-839F-67448763530E}">
      <dgm:prSet/>
      <dgm:spPr/>
      <dgm:t>
        <a:bodyPr/>
        <a:lstStyle/>
        <a:p>
          <a:endParaRPr lang="en-US"/>
        </a:p>
      </dgm:t>
    </dgm:pt>
    <dgm:pt modelId="{DCB6A19B-81A6-4062-871D-99255CE7BD20}">
      <dgm:prSet/>
      <dgm:spPr/>
      <dgm:t>
        <a:bodyPr/>
        <a:lstStyle/>
        <a:p>
          <a:r>
            <a:rPr lang="en-US"/>
            <a:t>Color-coded by </a:t>
          </a:r>
          <a:r>
            <a:rPr lang="en-US" b="1"/>
            <a:t>Booster Version</a:t>
          </a:r>
          <a:r>
            <a:rPr lang="en-US"/>
            <a:t> to compare the impact of different boosters.</a:t>
          </a:r>
        </a:p>
      </dgm:t>
    </dgm:pt>
    <dgm:pt modelId="{A7E6518D-215D-4E6F-84EC-20ECEC4F04D2}" type="parTrans" cxnId="{2DAB0349-0846-430A-A6BB-D1AA8AB41D92}">
      <dgm:prSet/>
      <dgm:spPr/>
      <dgm:t>
        <a:bodyPr/>
        <a:lstStyle/>
        <a:p>
          <a:endParaRPr lang="en-US"/>
        </a:p>
      </dgm:t>
    </dgm:pt>
    <dgm:pt modelId="{082251B5-3312-4625-8A49-50E49DCB4C56}" type="sibTrans" cxnId="{2DAB0349-0846-430A-A6BB-D1AA8AB41D92}">
      <dgm:prSet/>
      <dgm:spPr/>
      <dgm:t>
        <a:bodyPr/>
        <a:lstStyle/>
        <a:p>
          <a:endParaRPr lang="en-US"/>
        </a:p>
      </dgm:t>
    </dgm:pt>
    <dgm:pt modelId="{D38F8092-3A10-4CF0-B621-A0A3592E8EC9}">
      <dgm:prSet/>
      <dgm:spPr/>
      <dgm:t>
        <a:bodyPr/>
        <a:lstStyle/>
        <a:p>
          <a:r>
            <a:rPr lang="en-US" b="1"/>
            <a:t>Interaction</a:t>
          </a:r>
          <a:r>
            <a:rPr lang="en-US"/>
            <a:t>: Users can filter data based on payload range and launch site using a </a:t>
          </a:r>
          <a:r>
            <a:rPr lang="en-US" b="1"/>
            <a:t>Range Slider</a:t>
          </a:r>
          <a:r>
            <a:rPr lang="en-US"/>
            <a:t> and </a:t>
          </a:r>
          <a:r>
            <a:rPr lang="en-US" b="1"/>
            <a:t>Dropdown Menu</a:t>
          </a:r>
          <a:r>
            <a:rPr lang="en-US"/>
            <a:t>.</a:t>
          </a:r>
        </a:p>
      </dgm:t>
    </dgm:pt>
    <dgm:pt modelId="{3283CA8C-9861-4429-9977-5D5CFE589F88}" type="parTrans" cxnId="{95DBA6E8-1E07-4974-9B38-34B181BDB916}">
      <dgm:prSet/>
      <dgm:spPr/>
      <dgm:t>
        <a:bodyPr/>
        <a:lstStyle/>
        <a:p>
          <a:endParaRPr lang="en-US"/>
        </a:p>
      </dgm:t>
    </dgm:pt>
    <dgm:pt modelId="{F7084026-00F1-406B-9739-0404258F11F8}" type="sibTrans" cxnId="{95DBA6E8-1E07-4974-9B38-34B181BDB916}">
      <dgm:prSet/>
      <dgm:spPr/>
      <dgm:t>
        <a:bodyPr/>
        <a:lstStyle/>
        <a:p>
          <a:endParaRPr lang="en-US"/>
        </a:p>
      </dgm:t>
    </dgm:pt>
    <dgm:pt modelId="{E24528CB-C75E-46F3-A7E7-68CB187C93C7}">
      <dgm:prSet/>
      <dgm:spPr/>
      <dgm:t>
        <a:bodyPr/>
        <a:lstStyle/>
        <a:p>
          <a:r>
            <a:rPr lang="en-US" b="1"/>
            <a:t>Purpose</a:t>
          </a:r>
          <a:r>
            <a:rPr lang="en-US"/>
            <a:t>: Allows exploration of whether payload mass affects launch success.</a:t>
          </a:r>
        </a:p>
      </dgm:t>
    </dgm:pt>
    <dgm:pt modelId="{F9BAB83A-0303-4E07-8337-CB4E72E4A6AC}" type="parTrans" cxnId="{68B6D6D2-FD51-4C3E-8C45-CBC469102AE1}">
      <dgm:prSet/>
      <dgm:spPr/>
      <dgm:t>
        <a:bodyPr/>
        <a:lstStyle/>
        <a:p>
          <a:endParaRPr lang="en-US"/>
        </a:p>
      </dgm:t>
    </dgm:pt>
    <dgm:pt modelId="{A6FAAF67-CDC9-4E6D-95C1-1C3A68B1576C}" type="sibTrans" cxnId="{68B6D6D2-FD51-4C3E-8C45-CBC469102AE1}">
      <dgm:prSet/>
      <dgm:spPr/>
      <dgm:t>
        <a:bodyPr/>
        <a:lstStyle/>
        <a:p>
          <a:endParaRPr lang="en-US"/>
        </a:p>
      </dgm:t>
    </dgm:pt>
    <dgm:pt modelId="{4A894AEC-5207-4A40-93DC-7EA55BC652B1}">
      <dgm:prSet/>
      <dgm:spPr/>
      <dgm:t>
        <a:bodyPr/>
        <a:lstStyle/>
        <a:p>
          <a:r>
            <a:rPr lang="en-US" b="1"/>
            <a:t>Dropdown Menu - Launch Site Selection</a:t>
          </a:r>
          <a:endParaRPr lang="en-US"/>
        </a:p>
      </dgm:t>
    </dgm:pt>
    <dgm:pt modelId="{C76CEFB2-1BA4-4101-A6A4-D26A8C2C6A93}" type="parTrans" cxnId="{DA06D3A7-C173-4329-A1B3-1E607B11D3A6}">
      <dgm:prSet/>
      <dgm:spPr/>
      <dgm:t>
        <a:bodyPr/>
        <a:lstStyle/>
        <a:p>
          <a:endParaRPr lang="en-US"/>
        </a:p>
      </dgm:t>
    </dgm:pt>
    <dgm:pt modelId="{0BEF7777-A0F7-4EC4-B155-1BA419C35A87}" type="sibTrans" cxnId="{DA06D3A7-C173-4329-A1B3-1E607B11D3A6}">
      <dgm:prSet/>
      <dgm:spPr/>
      <dgm:t>
        <a:bodyPr/>
        <a:lstStyle/>
        <a:p>
          <a:endParaRPr lang="en-US"/>
        </a:p>
      </dgm:t>
    </dgm:pt>
    <dgm:pt modelId="{A9012DAA-7674-44B0-A6B1-8AD4D4FA3E9E}">
      <dgm:prSet/>
      <dgm:spPr/>
      <dgm:t>
        <a:bodyPr/>
        <a:lstStyle/>
        <a:p>
          <a:r>
            <a:rPr lang="en-US"/>
            <a:t>Allows users to filter data for a specific </a:t>
          </a:r>
          <a:r>
            <a:rPr lang="en-US" b="1"/>
            <a:t>launch site</a:t>
          </a:r>
          <a:r>
            <a:rPr lang="en-US"/>
            <a:t> or view </a:t>
          </a:r>
          <a:r>
            <a:rPr lang="en-US" b="1"/>
            <a:t>all sites</a:t>
          </a:r>
          <a:r>
            <a:rPr lang="en-US"/>
            <a:t> together.</a:t>
          </a:r>
        </a:p>
      </dgm:t>
    </dgm:pt>
    <dgm:pt modelId="{F6F75CE4-A989-4A86-8955-B22F56B603F4}" type="parTrans" cxnId="{C45D4B49-CA0A-4049-9BB3-E136298FC6D3}">
      <dgm:prSet/>
      <dgm:spPr/>
      <dgm:t>
        <a:bodyPr/>
        <a:lstStyle/>
        <a:p>
          <a:endParaRPr lang="en-US"/>
        </a:p>
      </dgm:t>
    </dgm:pt>
    <dgm:pt modelId="{31B7C205-0664-4539-8388-062594B63B7E}" type="sibTrans" cxnId="{C45D4B49-CA0A-4049-9BB3-E136298FC6D3}">
      <dgm:prSet/>
      <dgm:spPr/>
      <dgm:t>
        <a:bodyPr/>
        <a:lstStyle/>
        <a:p>
          <a:endParaRPr lang="en-US"/>
        </a:p>
      </dgm:t>
    </dgm:pt>
    <dgm:pt modelId="{734CD013-D89A-4712-994E-F683B3077E66}">
      <dgm:prSet/>
      <dgm:spPr/>
      <dgm:t>
        <a:bodyPr/>
        <a:lstStyle/>
        <a:p>
          <a:r>
            <a:rPr lang="en-US" b="1"/>
            <a:t>Purpose</a:t>
          </a:r>
          <a:r>
            <a:rPr lang="en-US"/>
            <a:t>: Enables targeted analysis of individual launch site performance.</a:t>
          </a:r>
        </a:p>
      </dgm:t>
    </dgm:pt>
    <dgm:pt modelId="{00CD0586-C152-4980-8324-410D2E4E8D44}" type="parTrans" cxnId="{6710AE9F-DDBD-43B7-BCA9-00D7D0EA3AB4}">
      <dgm:prSet/>
      <dgm:spPr/>
      <dgm:t>
        <a:bodyPr/>
        <a:lstStyle/>
        <a:p>
          <a:endParaRPr lang="en-US"/>
        </a:p>
      </dgm:t>
    </dgm:pt>
    <dgm:pt modelId="{7630B33F-F48E-4566-9321-A464F43B23A8}" type="sibTrans" cxnId="{6710AE9F-DDBD-43B7-BCA9-00D7D0EA3AB4}">
      <dgm:prSet/>
      <dgm:spPr/>
      <dgm:t>
        <a:bodyPr/>
        <a:lstStyle/>
        <a:p>
          <a:endParaRPr lang="en-US"/>
        </a:p>
      </dgm:t>
    </dgm:pt>
    <dgm:pt modelId="{923B8E62-245E-4CD8-A57F-46928307C439}">
      <dgm:prSet/>
      <dgm:spPr/>
      <dgm:t>
        <a:bodyPr/>
        <a:lstStyle/>
        <a:p>
          <a:r>
            <a:rPr lang="en-US" b="1"/>
            <a:t>Range Slider - Payload Mass Filter</a:t>
          </a:r>
          <a:endParaRPr lang="en-US"/>
        </a:p>
      </dgm:t>
    </dgm:pt>
    <dgm:pt modelId="{6014C20D-24A5-4BFB-B8D9-338F1559B4F4}" type="parTrans" cxnId="{4ADBACE9-3DAB-4C6C-92AE-9F09F71A72B1}">
      <dgm:prSet/>
      <dgm:spPr/>
      <dgm:t>
        <a:bodyPr/>
        <a:lstStyle/>
        <a:p>
          <a:endParaRPr lang="en-US"/>
        </a:p>
      </dgm:t>
    </dgm:pt>
    <dgm:pt modelId="{AAA3DF9D-F666-43FB-9AF2-6DD926197F45}" type="sibTrans" cxnId="{4ADBACE9-3DAB-4C6C-92AE-9F09F71A72B1}">
      <dgm:prSet/>
      <dgm:spPr/>
      <dgm:t>
        <a:bodyPr/>
        <a:lstStyle/>
        <a:p>
          <a:endParaRPr lang="en-US"/>
        </a:p>
      </dgm:t>
    </dgm:pt>
    <dgm:pt modelId="{9A874030-1858-40B0-A9D7-505208A47AC2}">
      <dgm:prSet/>
      <dgm:spPr/>
      <dgm:t>
        <a:bodyPr/>
        <a:lstStyle/>
        <a:p>
          <a:r>
            <a:rPr lang="en-US"/>
            <a:t>Enables users to select a specific payload mass range to update the scatter plot dynamically.</a:t>
          </a:r>
        </a:p>
      </dgm:t>
    </dgm:pt>
    <dgm:pt modelId="{292A3A5C-CDF3-47B1-909D-25D536FC1911}" type="parTrans" cxnId="{61454F7D-BA79-48F1-9631-77B8F76BEB10}">
      <dgm:prSet/>
      <dgm:spPr/>
      <dgm:t>
        <a:bodyPr/>
        <a:lstStyle/>
        <a:p>
          <a:endParaRPr lang="en-US"/>
        </a:p>
      </dgm:t>
    </dgm:pt>
    <dgm:pt modelId="{D5BAE67C-14BB-4317-9A8B-34B5A462E1B3}" type="sibTrans" cxnId="{61454F7D-BA79-48F1-9631-77B8F76BEB10}">
      <dgm:prSet/>
      <dgm:spPr/>
      <dgm:t>
        <a:bodyPr/>
        <a:lstStyle/>
        <a:p>
          <a:endParaRPr lang="en-US"/>
        </a:p>
      </dgm:t>
    </dgm:pt>
    <dgm:pt modelId="{02D7BD79-7F2C-47F3-AAE1-7609B3470249}">
      <dgm:prSet/>
      <dgm:spPr/>
      <dgm:t>
        <a:bodyPr/>
        <a:lstStyle/>
        <a:p>
          <a:r>
            <a:rPr lang="en-US" b="1"/>
            <a:t>Purpose</a:t>
          </a:r>
          <a:r>
            <a:rPr lang="en-US"/>
            <a:t>: Helps in understanding how payload weight influences mission success.</a:t>
          </a:r>
        </a:p>
      </dgm:t>
    </dgm:pt>
    <dgm:pt modelId="{1028D065-F751-4EFD-B002-5F177FB4865F}" type="parTrans" cxnId="{12B661F0-5716-4684-B849-2AE34225F3AE}">
      <dgm:prSet/>
      <dgm:spPr/>
      <dgm:t>
        <a:bodyPr/>
        <a:lstStyle/>
        <a:p>
          <a:endParaRPr lang="en-US"/>
        </a:p>
      </dgm:t>
    </dgm:pt>
    <dgm:pt modelId="{29DE3E15-E5A6-48C5-8CDA-84ADFB5871C1}" type="sibTrans" cxnId="{12B661F0-5716-4684-B849-2AE34225F3AE}">
      <dgm:prSet/>
      <dgm:spPr/>
      <dgm:t>
        <a:bodyPr/>
        <a:lstStyle/>
        <a:p>
          <a:endParaRPr lang="en-US"/>
        </a:p>
      </dgm:t>
    </dgm:pt>
    <dgm:pt modelId="{F6FD0EE5-23EA-4D2E-88B1-7D4C8AD7B60A}">
      <dgm:prSet/>
      <dgm:spPr/>
      <dgm:t>
        <a:bodyPr/>
        <a:lstStyle/>
        <a:p>
          <a:r>
            <a:rPr lang="en-US" b="1"/>
            <a:t>Why These Plots and Interactions Were Added?</a:t>
          </a:r>
          <a:endParaRPr lang="en-US"/>
        </a:p>
      </dgm:t>
    </dgm:pt>
    <dgm:pt modelId="{BF57BE16-E35A-4C79-B0AB-7D5FE8D3DEDE}" type="parTrans" cxnId="{3AA32CF9-E825-4A55-BA00-41BF97B0D0F3}">
      <dgm:prSet/>
      <dgm:spPr/>
      <dgm:t>
        <a:bodyPr/>
        <a:lstStyle/>
        <a:p>
          <a:endParaRPr lang="en-US"/>
        </a:p>
      </dgm:t>
    </dgm:pt>
    <dgm:pt modelId="{14EC6EA8-1195-4BEB-A05E-B14335F72A99}" type="sibTrans" cxnId="{3AA32CF9-E825-4A55-BA00-41BF97B0D0F3}">
      <dgm:prSet/>
      <dgm:spPr/>
      <dgm:t>
        <a:bodyPr/>
        <a:lstStyle/>
        <a:p>
          <a:endParaRPr lang="en-US"/>
        </a:p>
      </dgm:t>
    </dgm:pt>
    <dgm:pt modelId="{D135D07A-7717-42A8-8981-695D6C0B72E0}">
      <dgm:prSet/>
      <dgm:spPr/>
      <dgm:t>
        <a:bodyPr/>
        <a:lstStyle/>
        <a:p>
          <a:r>
            <a:rPr lang="en-US" b="1"/>
            <a:t>Interactivity</a:t>
          </a:r>
          <a:r>
            <a:rPr lang="en-US"/>
            <a:t>: Users can dynamically adjust filters to focus on specific aspects of the data.</a:t>
          </a:r>
        </a:p>
      </dgm:t>
    </dgm:pt>
    <dgm:pt modelId="{EBCD4F43-01C0-46DA-AF1E-858141AB218A}" type="parTrans" cxnId="{B25E79B1-EC6F-4B17-9018-2187657D14C3}">
      <dgm:prSet/>
      <dgm:spPr/>
      <dgm:t>
        <a:bodyPr/>
        <a:lstStyle/>
        <a:p>
          <a:endParaRPr lang="en-US"/>
        </a:p>
      </dgm:t>
    </dgm:pt>
    <dgm:pt modelId="{B7F18A3B-590A-45F3-81E0-2A81AA69E909}" type="sibTrans" cxnId="{B25E79B1-EC6F-4B17-9018-2187657D14C3}">
      <dgm:prSet/>
      <dgm:spPr/>
      <dgm:t>
        <a:bodyPr/>
        <a:lstStyle/>
        <a:p>
          <a:endParaRPr lang="en-US"/>
        </a:p>
      </dgm:t>
    </dgm:pt>
    <dgm:pt modelId="{94228D9F-9CFD-434D-BDBD-D83048427E2A}">
      <dgm:prSet/>
      <dgm:spPr/>
      <dgm:t>
        <a:bodyPr/>
        <a:lstStyle/>
        <a:p>
          <a:r>
            <a:rPr lang="en-US" b="1"/>
            <a:t>Comparative Analysis</a:t>
          </a:r>
          <a:r>
            <a:rPr lang="en-US"/>
            <a:t>: The dashboard allows easy comparison of launch success rates across different sites and payload ranges.</a:t>
          </a:r>
        </a:p>
      </dgm:t>
    </dgm:pt>
    <dgm:pt modelId="{ADE5240E-72D5-4340-81C2-B9B44F52B643}" type="parTrans" cxnId="{6FEDF5EE-0A7F-470F-BA20-CC51EA90F4E7}">
      <dgm:prSet/>
      <dgm:spPr/>
      <dgm:t>
        <a:bodyPr/>
        <a:lstStyle/>
        <a:p>
          <a:endParaRPr lang="en-US"/>
        </a:p>
      </dgm:t>
    </dgm:pt>
    <dgm:pt modelId="{341A6E6C-51C5-4518-9F00-AC8DCEA4DCA6}" type="sibTrans" cxnId="{6FEDF5EE-0A7F-470F-BA20-CC51EA90F4E7}">
      <dgm:prSet/>
      <dgm:spPr/>
      <dgm:t>
        <a:bodyPr/>
        <a:lstStyle/>
        <a:p>
          <a:endParaRPr lang="en-US"/>
        </a:p>
      </dgm:t>
    </dgm:pt>
    <dgm:pt modelId="{0BC70F2E-B93C-4F1B-B302-A7AE7D58D0C0}">
      <dgm:prSet/>
      <dgm:spPr/>
      <dgm:t>
        <a:bodyPr/>
        <a:lstStyle/>
        <a:p>
          <a:r>
            <a:rPr lang="en-US" b="1"/>
            <a:t>Data Exploration</a:t>
          </a:r>
          <a:r>
            <a:rPr lang="en-US"/>
            <a:t>: The interactive visualizations help uncover patterns between payload, booster versions, and mission success.</a:t>
          </a:r>
        </a:p>
      </dgm:t>
    </dgm:pt>
    <dgm:pt modelId="{F4245CAB-6704-4A17-BF66-091AA3BE3EEA}" type="parTrans" cxnId="{2EA4ADFF-79D5-4816-B49B-24C9742F5773}">
      <dgm:prSet/>
      <dgm:spPr/>
      <dgm:t>
        <a:bodyPr/>
        <a:lstStyle/>
        <a:p>
          <a:endParaRPr lang="en-US"/>
        </a:p>
      </dgm:t>
    </dgm:pt>
    <dgm:pt modelId="{CA4599BE-1232-495C-9E5E-FE405DB5F4EC}" type="sibTrans" cxnId="{2EA4ADFF-79D5-4816-B49B-24C9742F5773}">
      <dgm:prSet/>
      <dgm:spPr/>
      <dgm:t>
        <a:bodyPr/>
        <a:lstStyle/>
        <a:p>
          <a:endParaRPr lang="en-US"/>
        </a:p>
      </dgm:t>
    </dgm:pt>
    <dgm:pt modelId="{597A0DBD-F33F-4A5F-9C54-33F9351EA211}">
      <dgm:prSet/>
      <dgm:spPr/>
      <dgm:t>
        <a:bodyPr/>
        <a:lstStyle/>
        <a:p>
          <a:r>
            <a:rPr lang="en-US" b="1"/>
            <a:t>Decision Making</a:t>
          </a:r>
          <a:r>
            <a:rPr lang="en-US"/>
            <a:t>: Stakeholders can use the insights to optimize launch strategies and improve mission success rates.</a:t>
          </a:r>
        </a:p>
      </dgm:t>
    </dgm:pt>
    <dgm:pt modelId="{4431FC22-9492-41C7-ABB3-A7A43AFACA12}" type="parTrans" cxnId="{C44A0DD7-3EF7-4DD6-83C5-497DEA9448A3}">
      <dgm:prSet/>
      <dgm:spPr/>
      <dgm:t>
        <a:bodyPr/>
        <a:lstStyle/>
        <a:p>
          <a:endParaRPr lang="en-US"/>
        </a:p>
      </dgm:t>
    </dgm:pt>
    <dgm:pt modelId="{FF33ABF6-26A2-48A5-B548-A069E4650D41}" type="sibTrans" cxnId="{C44A0DD7-3EF7-4DD6-83C5-497DEA9448A3}">
      <dgm:prSet/>
      <dgm:spPr/>
      <dgm:t>
        <a:bodyPr/>
        <a:lstStyle/>
        <a:p>
          <a:endParaRPr lang="en-US"/>
        </a:p>
      </dgm:t>
    </dgm:pt>
    <dgm:pt modelId="{66DECAB7-300A-184F-AFAA-555C27577B7A}" type="pres">
      <dgm:prSet presAssocID="{4E21242B-D19B-4C40-A523-4A5C066EC9AF}" presName="linear" presStyleCnt="0">
        <dgm:presLayoutVars>
          <dgm:animLvl val="lvl"/>
          <dgm:resizeHandles val="exact"/>
        </dgm:presLayoutVars>
      </dgm:prSet>
      <dgm:spPr/>
    </dgm:pt>
    <dgm:pt modelId="{40B78211-F23F-1742-B6D2-E4D3A3B56897}" type="pres">
      <dgm:prSet presAssocID="{16615A1E-3DB7-4AEF-AE10-A66060B76A5A}" presName="parentText" presStyleLbl="node1" presStyleIdx="0" presStyleCnt="10">
        <dgm:presLayoutVars>
          <dgm:chMax val="0"/>
          <dgm:bulletEnabled val="1"/>
        </dgm:presLayoutVars>
      </dgm:prSet>
      <dgm:spPr/>
    </dgm:pt>
    <dgm:pt modelId="{8F86DDA0-C8F8-5545-8F39-B0C6DB8F05D1}" type="pres">
      <dgm:prSet presAssocID="{BC5C314B-C691-4091-8C75-37552DB57FE4}" presName="spacer" presStyleCnt="0"/>
      <dgm:spPr/>
    </dgm:pt>
    <dgm:pt modelId="{55D7AADD-E9AD-D84D-916E-C15960DEEAE3}" type="pres">
      <dgm:prSet presAssocID="{36042163-E2C1-4C97-9891-94E6A8F512D6}" presName="parentText" presStyleLbl="node1" presStyleIdx="1" presStyleCnt="10">
        <dgm:presLayoutVars>
          <dgm:chMax val="0"/>
          <dgm:bulletEnabled val="1"/>
        </dgm:presLayoutVars>
      </dgm:prSet>
      <dgm:spPr/>
    </dgm:pt>
    <dgm:pt modelId="{D1EF4176-BF84-D443-BE3D-F0D579BB4565}" type="pres">
      <dgm:prSet presAssocID="{36042163-E2C1-4C97-9891-94E6A8F512D6}" presName="childText" presStyleLbl="revTx" presStyleIdx="0" presStyleCnt="4">
        <dgm:presLayoutVars>
          <dgm:bulletEnabled val="1"/>
        </dgm:presLayoutVars>
      </dgm:prSet>
      <dgm:spPr/>
    </dgm:pt>
    <dgm:pt modelId="{5616F2DC-99B3-BF40-BA99-876839AD00C3}" type="pres">
      <dgm:prSet presAssocID="{4EC23B92-C139-4DDD-83EE-7C7E5206009C}" presName="parentText" presStyleLbl="node1" presStyleIdx="2" presStyleCnt="10">
        <dgm:presLayoutVars>
          <dgm:chMax val="0"/>
          <dgm:bulletEnabled val="1"/>
        </dgm:presLayoutVars>
      </dgm:prSet>
      <dgm:spPr/>
    </dgm:pt>
    <dgm:pt modelId="{DFEBEDBD-5C03-B140-A76F-8A091EB57B53}" type="pres">
      <dgm:prSet presAssocID="{4EC23B92-C139-4DDD-83EE-7C7E5206009C}" presName="childText" presStyleLbl="revTx" presStyleIdx="1" presStyleCnt="4">
        <dgm:presLayoutVars>
          <dgm:bulletEnabled val="1"/>
        </dgm:presLayoutVars>
      </dgm:prSet>
      <dgm:spPr/>
    </dgm:pt>
    <dgm:pt modelId="{ADADDC35-076A-9C4C-AFD2-9A7E680DD331}" type="pres">
      <dgm:prSet presAssocID="{4A894AEC-5207-4A40-93DC-7EA55BC652B1}" presName="parentText" presStyleLbl="node1" presStyleIdx="3" presStyleCnt="10">
        <dgm:presLayoutVars>
          <dgm:chMax val="0"/>
          <dgm:bulletEnabled val="1"/>
        </dgm:presLayoutVars>
      </dgm:prSet>
      <dgm:spPr/>
    </dgm:pt>
    <dgm:pt modelId="{934D311A-6AA1-F141-9392-8D3DC2EDFBBD}" type="pres">
      <dgm:prSet presAssocID="{4A894AEC-5207-4A40-93DC-7EA55BC652B1}" presName="childText" presStyleLbl="revTx" presStyleIdx="2" presStyleCnt="4">
        <dgm:presLayoutVars>
          <dgm:bulletEnabled val="1"/>
        </dgm:presLayoutVars>
      </dgm:prSet>
      <dgm:spPr/>
    </dgm:pt>
    <dgm:pt modelId="{54B6B535-91C5-064E-BC8E-1D66D1E16ED8}" type="pres">
      <dgm:prSet presAssocID="{923B8E62-245E-4CD8-A57F-46928307C439}" presName="parentText" presStyleLbl="node1" presStyleIdx="4" presStyleCnt="10">
        <dgm:presLayoutVars>
          <dgm:chMax val="0"/>
          <dgm:bulletEnabled val="1"/>
        </dgm:presLayoutVars>
      </dgm:prSet>
      <dgm:spPr/>
    </dgm:pt>
    <dgm:pt modelId="{EDA7659D-71E7-FD46-A574-9A7F29D92130}" type="pres">
      <dgm:prSet presAssocID="{923B8E62-245E-4CD8-A57F-46928307C439}" presName="childText" presStyleLbl="revTx" presStyleIdx="3" presStyleCnt="4">
        <dgm:presLayoutVars>
          <dgm:bulletEnabled val="1"/>
        </dgm:presLayoutVars>
      </dgm:prSet>
      <dgm:spPr/>
    </dgm:pt>
    <dgm:pt modelId="{FA35D643-6983-774C-8BD4-D7A9FAEB267E}" type="pres">
      <dgm:prSet presAssocID="{F6FD0EE5-23EA-4D2E-88B1-7D4C8AD7B60A}" presName="parentText" presStyleLbl="node1" presStyleIdx="5" presStyleCnt="10">
        <dgm:presLayoutVars>
          <dgm:chMax val="0"/>
          <dgm:bulletEnabled val="1"/>
        </dgm:presLayoutVars>
      </dgm:prSet>
      <dgm:spPr/>
    </dgm:pt>
    <dgm:pt modelId="{C41E1976-03CC-F94D-A6DA-9B034B8B1B6D}" type="pres">
      <dgm:prSet presAssocID="{14EC6EA8-1195-4BEB-A05E-B14335F72A99}" presName="spacer" presStyleCnt="0"/>
      <dgm:spPr/>
    </dgm:pt>
    <dgm:pt modelId="{4B77D62D-B43D-C64A-A7A5-EB184D51D326}" type="pres">
      <dgm:prSet presAssocID="{D135D07A-7717-42A8-8981-695D6C0B72E0}" presName="parentText" presStyleLbl="node1" presStyleIdx="6" presStyleCnt="10">
        <dgm:presLayoutVars>
          <dgm:chMax val="0"/>
          <dgm:bulletEnabled val="1"/>
        </dgm:presLayoutVars>
      </dgm:prSet>
      <dgm:spPr/>
    </dgm:pt>
    <dgm:pt modelId="{6EA5F71E-F00E-7B41-929C-536F5B735077}" type="pres">
      <dgm:prSet presAssocID="{B7F18A3B-590A-45F3-81E0-2A81AA69E909}" presName="spacer" presStyleCnt="0"/>
      <dgm:spPr/>
    </dgm:pt>
    <dgm:pt modelId="{6FEECD37-4F4C-644B-AD84-E9FEC724299E}" type="pres">
      <dgm:prSet presAssocID="{94228D9F-9CFD-434D-BDBD-D83048427E2A}" presName="parentText" presStyleLbl="node1" presStyleIdx="7" presStyleCnt="10">
        <dgm:presLayoutVars>
          <dgm:chMax val="0"/>
          <dgm:bulletEnabled val="1"/>
        </dgm:presLayoutVars>
      </dgm:prSet>
      <dgm:spPr/>
    </dgm:pt>
    <dgm:pt modelId="{0562E2C6-66B5-A848-A582-C6F505207F03}" type="pres">
      <dgm:prSet presAssocID="{341A6E6C-51C5-4518-9F00-AC8DCEA4DCA6}" presName="spacer" presStyleCnt="0"/>
      <dgm:spPr/>
    </dgm:pt>
    <dgm:pt modelId="{7B771207-B65F-3D43-A1B9-A226F6A2FBA1}" type="pres">
      <dgm:prSet presAssocID="{0BC70F2E-B93C-4F1B-B302-A7AE7D58D0C0}" presName="parentText" presStyleLbl="node1" presStyleIdx="8" presStyleCnt="10">
        <dgm:presLayoutVars>
          <dgm:chMax val="0"/>
          <dgm:bulletEnabled val="1"/>
        </dgm:presLayoutVars>
      </dgm:prSet>
      <dgm:spPr/>
    </dgm:pt>
    <dgm:pt modelId="{AAF1F646-7ECF-9849-B274-EBA84D044D98}" type="pres">
      <dgm:prSet presAssocID="{CA4599BE-1232-495C-9E5E-FE405DB5F4EC}" presName="spacer" presStyleCnt="0"/>
      <dgm:spPr/>
    </dgm:pt>
    <dgm:pt modelId="{941DD388-504A-EA44-98B8-AA9D5A1FFFD6}" type="pres">
      <dgm:prSet presAssocID="{597A0DBD-F33F-4A5F-9C54-33F9351EA211}" presName="parentText" presStyleLbl="node1" presStyleIdx="9" presStyleCnt="10">
        <dgm:presLayoutVars>
          <dgm:chMax val="0"/>
          <dgm:bulletEnabled val="1"/>
        </dgm:presLayoutVars>
      </dgm:prSet>
      <dgm:spPr/>
    </dgm:pt>
  </dgm:ptLst>
  <dgm:cxnLst>
    <dgm:cxn modelId="{9AFEC20E-6BA5-4D16-B6A8-3BCE41E4B5CC}" srcId="{36042163-E2C1-4C97-9891-94E6A8F512D6}" destId="{9D856B99-38A7-4793-A9AB-46077690BF4D}" srcOrd="0" destOrd="0" parTransId="{E4962FE8-CE98-4C21-9AAC-204341989D7C}" sibTransId="{1E1E0379-4E7A-4B66-BA54-2EC1DAD2A49F}"/>
    <dgm:cxn modelId="{58B5E821-371D-4BBD-BD66-75D961BEC42F}" srcId="{4E21242B-D19B-4C40-A523-4A5C066EC9AF}" destId="{16615A1E-3DB7-4AEF-AE10-A66060B76A5A}" srcOrd="0" destOrd="0" parTransId="{F4EE23FA-3D91-42B8-94B8-96AA72737C4B}" sibTransId="{BC5C314B-C691-4091-8C75-37552DB57FE4}"/>
    <dgm:cxn modelId="{1BB47E2D-3CF2-D44F-AD2C-FB4BABBF655A}" type="presOf" srcId="{9D856B99-38A7-4793-A9AB-46077690BF4D}" destId="{D1EF4176-BF84-D443-BE3D-F0D579BB4565}" srcOrd="0" destOrd="0" presId="urn:microsoft.com/office/officeart/2005/8/layout/vList2"/>
    <dgm:cxn modelId="{CCEF8032-1503-1E47-BD6E-E0ABC25A159F}" type="presOf" srcId="{7DD56DFC-3CC4-4EEA-986D-05474DB47629}" destId="{D1EF4176-BF84-D443-BE3D-F0D579BB4565}" srcOrd="0" destOrd="1" presId="urn:microsoft.com/office/officeart/2005/8/layout/vList2"/>
    <dgm:cxn modelId="{C5A9B736-456D-0648-A779-65C7A6B10816}" type="presOf" srcId="{0BC70F2E-B93C-4F1B-B302-A7AE7D58D0C0}" destId="{7B771207-B65F-3D43-A1B9-A226F6A2FBA1}" srcOrd="0" destOrd="0" presId="urn:microsoft.com/office/officeart/2005/8/layout/vList2"/>
    <dgm:cxn modelId="{2B35313C-4362-214B-AEFA-738BB51A65CF}" type="presOf" srcId="{D38F8092-3A10-4CF0-B621-A0A3592E8EC9}" destId="{DFEBEDBD-5C03-B140-A76F-8A091EB57B53}" srcOrd="0" destOrd="2" presId="urn:microsoft.com/office/officeart/2005/8/layout/vList2"/>
    <dgm:cxn modelId="{5D333040-0404-4555-92E8-830DBC3C2012}" srcId="{36042163-E2C1-4C97-9891-94E6A8F512D6}" destId="{7DD56DFC-3CC4-4EEA-986D-05474DB47629}" srcOrd="1" destOrd="0" parTransId="{1944C23E-9ED5-4979-8412-5CA60594ABF2}" sibTransId="{EDB9DF6C-4A54-44ED-B82D-D5FECB163FDA}"/>
    <dgm:cxn modelId="{91495748-6698-6F48-A5B2-59398DBA40F4}" type="presOf" srcId="{36042163-E2C1-4C97-9891-94E6A8F512D6}" destId="{55D7AADD-E9AD-D84D-916E-C15960DEEAE3}" srcOrd="0" destOrd="0" presId="urn:microsoft.com/office/officeart/2005/8/layout/vList2"/>
    <dgm:cxn modelId="{2DAB0349-0846-430A-A6BB-D1AA8AB41D92}" srcId="{4EC23B92-C139-4DDD-83EE-7C7E5206009C}" destId="{DCB6A19B-81A6-4062-871D-99255CE7BD20}" srcOrd="1" destOrd="0" parTransId="{A7E6518D-215D-4E6F-84EC-20ECEC4F04D2}" sibTransId="{082251B5-3312-4625-8A49-50E49DCB4C56}"/>
    <dgm:cxn modelId="{C45D4B49-CA0A-4049-9BB3-E136298FC6D3}" srcId="{4A894AEC-5207-4A40-93DC-7EA55BC652B1}" destId="{A9012DAA-7674-44B0-A6B1-8AD4D4FA3E9E}" srcOrd="0" destOrd="0" parTransId="{F6F75CE4-A989-4A86-8955-B22F56B603F4}" sibTransId="{31B7C205-0664-4539-8388-062594B63B7E}"/>
    <dgm:cxn modelId="{008C734E-8A39-A54A-9081-935C5FD3ACED}" type="presOf" srcId="{94228D9F-9CFD-434D-BDBD-D83048427E2A}" destId="{6FEECD37-4F4C-644B-AD84-E9FEC724299E}" srcOrd="0" destOrd="0" presId="urn:microsoft.com/office/officeart/2005/8/layout/vList2"/>
    <dgm:cxn modelId="{51245658-9EC1-FD4B-95CB-A79EA037315A}" type="presOf" srcId="{597A0DBD-F33F-4A5F-9C54-33F9351EA211}" destId="{941DD388-504A-EA44-98B8-AA9D5A1FFFD6}" srcOrd="0" destOrd="0" presId="urn:microsoft.com/office/officeart/2005/8/layout/vList2"/>
    <dgm:cxn modelId="{A0077C63-FE86-1B49-9858-B73727DB5AB2}" type="presOf" srcId="{4A894AEC-5207-4A40-93DC-7EA55BC652B1}" destId="{ADADDC35-076A-9C4C-AFD2-9A7E680DD331}" srcOrd="0" destOrd="0" presId="urn:microsoft.com/office/officeart/2005/8/layout/vList2"/>
    <dgm:cxn modelId="{904AD76C-726E-8A49-97C6-6ED9001FE83D}" type="presOf" srcId="{DCB6A19B-81A6-4062-871D-99255CE7BD20}" destId="{DFEBEDBD-5C03-B140-A76F-8A091EB57B53}" srcOrd="0" destOrd="1" presId="urn:microsoft.com/office/officeart/2005/8/layout/vList2"/>
    <dgm:cxn modelId="{0345786D-A211-4040-8C5D-12FDA5D887BD}" type="presOf" srcId="{4E21242B-D19B-4C40-A523-4A5C066EC9AF}" destId="{66DECAB7-300A-184F-AFAA-555C27577B7A}" srcOrd="0" destOrd="0" presId="urn:microsoft.com/office/officeart/2005/8/layout/vList2"/>
    <dgm:cxn modelId="{64EE0270-804D-7F47-A9A9-B7C5E3A00320}" type="presOf" srcId="{A9012DAA-7674-44B0-A6B1-8AD4D4FA3E9E}" destId="{934D311A-6AA1-F141-9392-8D3DC2EDFBBD}" srcOrd="0" destOrd="0" presId="urn:microsoft.com/office/officeart/2005/8/layout/vList2"/>
    <dgm:cxn modelId="{C7FB3F71-9D65-C54A-B98D-E432E03BB43E}" type="presOf" srcId="{734CD013-D89A-4712-994E-F683B3077E66}" destId="{934D311A-6AA1-F141-9392-8D3DC2EDFBBD}" srcOrd="0" destOrd="1" presId="urn:microsoft.com/office/officeart/2005/8/layout/vList2"/>
    <dgm:cxn modelId="{5B1D2074-3BC0-4B2A-9C23-E67A132CE9C0}" srcId="{4E21242B-D19B-4C40-A523-4A5C066EC9AF}" destId="{36042163-E2C1-4C97-9891-94E6A8F512D6}" srcOrd="1" destOrd="0" parTransId="{FC6869E8-D261-41C2-8E59-C09FC0EB67CB}" sibTransId="{5D04E192-1E11-416F-AFC4-7FC2971B4F55}"/>
    <dgm:cxn modelId="{1B41FE74-892A-1145-9948-F9F6E7509F84}" type="presOf" srcId="{4EC23B92-C139-4DDD-83EE-7C7E5206009C}" destId="{5616F2DC-99B3-BF40-BA99-876839AD00C3}" srcOrd="0" destOrd="0" presId="urn:microsoft.com/office/officeart/2005/8/layout/vList2"/>
    <dgm:cxn modelId="{0D66D375-E261-4564-8872-982407563EA9}" srcId="{36042163-E2C1-4C97-9891-94E6A8F512D6}" destId="{F9D8A976-FCF3-4262-989F-3C149ACD8EA2}" srcOrd="2" destOrd="0" parTransId="{A4853AA9-7902-4249-A555-75C120B50F42}" sibTransId="{55D1D34C-2A88-47BD-AB60-1B540AFB12EA}"/>
    <dgm:cxn modelId="{61454F7D-BA79-48F1-9631-77B8F76BEB10}" srcId="{923B8E62-245E-4CD8-A57F-46928307C439}" destId="{9A874030-1858-40B0-A9D7-505208A47AC2}" srcOrd="0" destOrd="0" parTransId="{292A3A5C-CDF3-47B1-909D-25D536FC1911}" sibTransId="{D5BAE67C-14BB-4317-9A8B-34B5A462E1B3}"/>
    <dgm:cxn modelId="{3360FF98-55A1-3343-BDE1-7C45347158C6}" type="presOf" srcId="{923B8E62-245E-4CD8-A57F-46928307C439}" destId="{54B6B535-91C5-064E-BC8E-1D66D1E16ED8}" srcOrd="0" destOrd="0" presId="urn:microsoft.com/office/officeart/2005/8/layout/vList2"/>
    <dgm:cxn modelId="{6710AE9F-DDBD-43B7-BCA9-00D7D0EA3AB4}" srcId="{4A894AEC-5207-4A40-93DC-7EA55BC652B1}" destId="{734CD013-D89A-4712-994E-F683B3077E66}" srcOrd="1" destOrd="0" parTransId="{00CD0586-C152-4980-8324-410D2E4E8D44}" sibTransId="{7630B33F-F48E-4566-9321-A464F43B23A8}"/>
    <dgm:cxn modelId="{2517B2A6-FC38-BD47-8D7D-0BF7AE8CF157}" type="presOf" srcId="{F9D8A976-FCF3-4262-989F-3C149ACD8EA2}" destId="{D1EF4176-BF84-D443-BE3D-F0D579BB4565}" srcOrd="0" destOrd="2" presId="urn:microsoft.com/office/officeart/2005/8/layout/vList2"/>
    <dgm:cxn modelId="{DA06D3A7-C173-4329-A1B3-1E607B11D3A6}" srcId="{4E21242B-D19B-4C40-A523-4A5C066EC9AF}" destId="{4A894AEC-5207-4A40-93DC-7EA55BC652B1}" srcOrd="3" destOrd="0" parTransId="{C76CEFB2-1BA4-4101-A6A4-D26A8C2C6A93}" sibTransId="{0BEF7777-A0F7-4EC4-B155-1BA419C35A87}"/>
    <dgm:cxn modelId="{BE6351AA-75CD-CE48-B7AA-CF66AD7B85BF}" type="presOf" srcId="{D135D07A-7717-42A8-8981-695D6C0B72E0}" destId="{4B77D62D-B43D-C64A-A7A5-EB184D51D326}" srcOrd="0" destOrd="0" presId="urn:microsoft.com/office/officeart/2005/8/layout/vList2"/>
    <dgm:cxn modelId="{618EECAC-A933-2B48-9D43-5461E93324F5}" type="presOf" srcId="{F6FD0EE5-23EA-4D2E-88B1-7D4C8AD7B60A}" destId="{FA35D643-6983-774C-8BD4-D7A9FAEB267E}" srcOrd="0" destOrd="0" presId="urn:microsoft.com/office/officeart/2005/8/layout/vList2"/>
    <dgm:cxn modelId="{B25E79B1-EC6F-4B17-9018-2187657D14C3}" srcId="{4E21242B-D19B-4C40-A523-4A5C066EC9AF}" destId="{D135D07A-7717-42A8-8981-695D6C0B72E0}" srcOrd="6" destOrd="0" parTransId="{EBCD4F43-01C0-46DA-AF1E-858141AB218A}" sibTransId="{B7F18A3B-590A-45F3-81E0-2A81AA69E909}"/>
    <dgm:cxn modelId="{307883B5-27F5-5648-9BBE-C95F205ED8B5}" type="presOf" srcId="{02D7BD79-7F2C-47F3-AAE1-7609B3470249}" destId="{EDA7659D-71E7-FD46-A574-9A7F29D92130}" srcOrd="0" destOrd="1" presId="urn:microsoft.com/office/officeart/2005/8/layout/vList2"/>
    <dgm:cxn modelId="{C982C8BA-2593-5148-8B03-73D1153F17FD}" type="presOf" srcId="{E24528CB-C75E-46F3-A7E7-68CB187C93C7}" destId="{DFEBEDBD-5C03-B140-A76F-8A091EB57B53}" srcOrd="0" destOrd="3" presId="urn:microsoft.com/office/officeart/2005/8/layout/vList2"/>
    <dgm:cxn modelId="{2F676DC3-976E-4DC5-979F-56F04C8F3795}" srcId="{4E21242B-D19B-4C40-A523-4A5C066EC9AF}" destId="{4EC23B92-C139-4DDD-83EE-7C7E5206009C}" srcOrd="2" destOrd="0" parTransId="{2958292A-E00B-4E3B-99FD-F65325CD3577}" sibTransId="{CC87D4B0-C30E-4D96-9512-63E69599864A}"/>
    <dgm:cxn modelId="{EA939FCC-2F9B-2146-BABE-0C2FD4F8267E}" type="presOf" srcId="{16615A1E-3DB7-4AEF-AE10-A66060B76A5A}" destId="{40B78211-F23F-1742-B6D2-E4D3A3B56897}" srcOrd="0" destOrd="0" presId="urn:microsoft.com/office/officeart/2005/8/layout/vList2"/>
    <dgm:cxn modelId="{68B6D6D2-FD51-4C3E-8C45-CBC469102AE1}" srcId="{4EC23B92-C139-4DDD-83EE-7C7E5206009C}" destId="{E24528CB-C75E-46F3-A7E7-68CB187C93C7}" srcOrd="3" destOrd="0" parTransId="{F9BAB83A-0303-4E07-8337-CB4E72E4A6AC}" sibTransId="{A6FAAF67-CDC9-4E6D-95C1-1C3A68B1576C}"/>
    <dgm:cxn modelId="{C44A0DD7-3EF7-4DD6-83C5-497DEA9448A3}" srcId="{4E21242B-D19B-4C40-A523-4A5C066EC9AF}" destId="{597A0DBD-F33F-4A5F-9C54-33F9351EA211}" srcOrd="9" destOrd="0" parTransId="{4431FC22-9492-41C7-ABB3-A7A43AFACA12}" sibTransId="{FF33ABF6-26A2-48A5-B548-A069E4650D41}"/>
    <dgm:cxn modelId="{F84D5ADF-B6EC-5845-8028-35F1FD5DD4A1}" type="presOf" srcId="{E8DBA726-6B97-45E0-B7C3-53F58F4C9BF5}" destId="{DFEBEDBD-5C03-B140-A76F-8A091EB57B53}" srcOrd="0" destOrd="0" presId="urn:microsoft.com/office/officeart/2005/8/layout/vList2"/>
    <dgm:cxn modelId="{4018E5E7-C7AC-43EF-839F-67448763530E}" srcId="{4EC23B92-C139-4DDD-83EE-7C7E5206009C}" destId="{E8DBA726-6B97-45E0-B7C3-53F58F4C9BF5}" srcOrd="0" destOrd="0" parTransId="{56F4A560-C267-4FCB-B195-4D18CE9582A0}" sibTransId="{A56DF0BA-7BBD-431A-93F5-752D8398C313}"/>
    <dgm:cxn modelId="{95DBA6E8-1E07-4974-9B38-34B181BDB916}" srcId="{4EC23B92-C139-4DDD-83EE-7C7E5206009C}" destId="{D38F8092-3A10-4CF0-B621-A0A3592E8EC9}" srcOrd="2" destOrd="0" parTransId="{3283CA8C-9861-4429-9977-5D5CFE589F88}" sibTransId="{F7084026-00F1-406B-9739-0404258F11F8}"/>
    <dgm:cxn modelId="{4ADBACE9-3DAB-4C6C-92AE-9F09F71A72B1}" srcId="{4E21242B-D19B-4C40-A523-4A5C066EC9AF}" destId="{923B8E62-245E-4CD8-A57F-46928307C439}" srcOrd="4" destOrd="0" parTransId="{6014C20D-24A5-4BFB-B8D9-338F1559B4F4}" sibTransId="{AAA3DF9D-F666-43FB-9AF2-6DD926197F45}"/>
    <dgm:cxn modelId="{6FEDF5EE-0A7F-470F-BA20-CC51EA90F4E7}" srcId="{4E21242B-D19B-4C40-A523-4A5C066EC9AF}" destId="{94228D9F-9CFD-434D-BDBD-D83048427E2A}" srcOrd="7" destOrd="0" parTransId="{ADE5240E-72D5-4340-81C2-B9B44F52B643}" sibTransId="{341A6E6C-51C5-4518-9F00-AC8DCEA4DCA6}"/>
    <dgm:cxn modelId="{12B661F0-5716-4684-B849-2AE34225F3AE}" srcId="{923B8E62-245E-4CD8-A57F-46928307C439}" destId="{02D7BD79-7F2C-47F3-AAE1-7609B3470249}" srcOrd="1" destOrd="0" parTransId="{1028D065-F751-4EFD-B002-5F177FB4865F}" sibTransId="{29DE3E15-E5A6-48C5-8CDA-84ADFB5871C1}"/>
    <dgm:cxn modelId="{1713A2F1-C65C-944D-8415-CEB090257FE6}" type="presOf" srcId="{9A874030-1858-40B0-A9D7-505208A47AC2}" destId="{EDA7659D-71E7-FD46-A574-9A7F29D92130}" srcOrd="0" destOrd="0" presId="urn:microsoft.com/office/officeart/2005/8/layout/vList2"/>
    <dgm:cxn modelId="{3AA32CF9-E825-4A55-BA00-41BF97B0D0F3}" srcId="{4E21242B-D19B-4C40-A523-4A5C066EC9AF}" destId="{F6FD0EE5-23EA-4D2E-88B1-7D4C8AD7B60A}" srcOrd="5" destOrd="0" parTransId="{BF57BE16-E35A-4C79-B0AB-7D5FE8D3DEDE}" sibTransId="{14EC6EA8-1195-4BEB-A05E-B14335F72A99}"/>
    <dgm:cxn modelId="{2EA4ADFF-79D5-4816-B49B-24C9742F5773}" srcId="{4E21242B-D19B-4C40-A523-4A5C066EC9AF}" destId="{0BC70F2E-B93C-4F1B-B302-A7AE7D58D0C0}" srcOrd="8" destOrd="0" parTransId="{F4245CAB-6704-4A17-BF66-091AA3BE3EEA}" sibTransId="{CA4599BE-1232-495C-9E5E-FE405DB5F4EC}"/>
    <dgm:cxn modelId="{4F5053A8-20C3-D940-B484-4301BB7FEA1F}" type="presParOf" srcId="{66DECAB7-300A-184F-AFAA-555C27577B7A}" destId="{40B78211-F23F-1742-B6D2-E4D3A3B56897}" srcOrd="0" destOrd="0" presId="urn:microsoft.com/office/officeart/2005/8/layout/vList2"/>
    <dgm:cxn modelId="{44C01F52-8C93-D948-940A-AEEA4A67327E}" type="presParOf" srcId="{66DECAB7-300A-184F-AFAA-555C27577B7A}" destId="{8F86DDA0-C8F8-5545-8F39-B0C6DB8F05D1}" srcOrd="1" destOrd="0" presId="urn:microsoft.com/office/officeart/2005/8/layout/vList2"/>
    <dgm:cxn modelId="{4B2C264D-638D-4341-B4BF-B5C8DDBB3223}" type="presParOf" srcId="{66DECAB7-300A-184F-AFAA-555C27577B7A}" destId="{55D7AADD-E9AD-D84D-916E-C15960DEEAE3}" srcOrd="2" destOrd="0" presId="urn:microsoft.com/office/officeart/2005/8/layout/vList2"/>
    <dgm:cxn modelId="{2FCE6724-023B-4E42-B00F-118A1D8BD61F}" type="presParOf" srcId="{66DECAB7-300A-184F-AFAA-555C27577B7A}" destId="{D1EF4176-BF84-D443-BE3D-F0D579BB4565}" srcOrd="3" destOrd="0" presId="urn:microsoft.com/office/officeart/2005/8/layout/vList2"/>
    <dgm:cxn modelId="{D84D73AC-BBC7-354B-938E-CCEC66A3FAAB}" type="presParOf" srcId="{66DECAB7-300A-184F-AFAA-555C27577B7A}" destId="{5616F2DC-99B3-BF40-BA99-876839AD00C3}" srcOrd="4" destOrd="0" presId="urn:microsoft.com/office/officeart/2005/8/layout/vList2"/>
    <dgm:cxn modelId="{E04ADB18-A11D-7147-A9CF-C393A1293809}" type="presParOf" srcId="{66DECAB7-300A-184F-AFAA-555C27577B7A}" destId="{DFEBEDBD-5C03-B140-A76F-8A091EB57B53}" srcOrd="5" destOrd="0" presId="urn:microsoft.com/office/officeart/2005/8/layout/vList2"/>
    <dgm:cxn modelId="{6B5798B4-17A7-A547-A921-29A25F693FA8}" type="presParOf" srcId="{66DECAB7-300A-184F-AFAA-555C27577B7A}" destId="{ADADDC35-076A-9C4C-AFD2-9A7E680DD331}" srcOrd="6" destOrd="0" presId="urn:microsoft.com/office/officeart/2005/8/layout/vList2"/>
    <dgm:cxn modelId="{7680088B-058C-AB4B-8B99-34A5EA73A09D}" type="presParOf" srcId="{66DECAB7-300A-184F-AFAA-555C27577B7A}" destId="{934D311A-6AA1-F141-9392-8D3DC2EDFBBD}" srcOrd="7" destOrd="0" presId="urn:microsoft.com/office/officeart/2005/8/layout/vList2"/>
    <dgm:cxn modelId="{580934E0-597F-394B-A4D0-20BC29461C5D}" type="presParOf" srcId="{66DECAB7-300A-184F-AFAA-555C27577B7A}" destId="{54B6B535-91C5-064E-BC8E-1D66D1E16ED8}" srcOrd="8" destOrd="0" presId="urn:microsoft.com/office/officeart/2005/8/layout/vList2"/>
    <dgm:cxn modelId="{0EEA2AEF-98FE-0143-90DB-4ACD52028321}" type="presParOf" srcId="{66DECAB7-300A-184F-AFAA-555C27577B7A}" destId="{EDA7659D-71E7-FD46-A574-9A7F29D92130}" srcOrd="9" destOrd="0" presId="urn:microsoft.com/office/officeart/2005/8/layout/vList2"/>
    <dgm:cxn modelId="{094EB858-6BF9-A549-B204-1CFF020C4456}" type="presParOf" srcId="{66DECAB7-300A-184F-AFAA-555C27577B7A}" destId="{FA35D643-6983-774C-8BD4-D7A9FAEB267E}" srcOrd="10" destOrd="0" presId="urn:microsoft.com/office/officeart/2005/8/layout/vList2"/>
    <dgm:cxn modelId="{53703FBD-840C-464A-B073-363E49D00A83}" type="presParOf" srcId="{66DECAB7-300A-184F-AFAA-555C27577B7A}" destId="{C41E1976-03CC-F94D-A6DA-9B034B8B1B6D}" srcOrd="11" destOrd="0" presId="urn:microsoft.com/office/officeart/2005/8/layout/vList2"/>
    <dgm:cxn modelId="{136880E8-0415-C045-B5FE-5F6FA532BD46}" type="presParOf" srcId="{66DECAB7-300A-184F-AFAA-555C27577B7A}" destId="{4B77D62D-B43D-C64A-A7A5-EB184D51D326}" srcOrd="12" destOrd="0" presId="urn:microsoft.com/office/officeart/2005/8/layout/vList2"/>
    <dgm:cxn modelId="{DF01261B-C638-6740-8217-3E111867B571}" type="presParOf" srcId="{66DECAB7-300A-184F-AFAA-555C27577B7A}" destId="{6EA5F71E-F00E-7B41-929C-536F5B735077}" srcOrd="13" destOrd="0" presId="urn:microsoft.com/office/officeart/2005/8/layout/vList2"/>
    <dgm:cxn modelId="{929FB4F7-1CF8-E94F-B302-437FECD6177C}" type="presParOf" srcId="{66DECAB7-300A-184F-AFAA-555C27577B7A}" destId="{6FEECD37-4F4C-644B-AD84-E9FEC724299E}" srcOrd="14" destOrd="0" presId="urn:microsoft.com/office/officeart/2005/8/layout/vList2"/>
    <dgm:cxn modelId="{82B33B11-03B9-F949-85D9-1DE568874395}" type="presParOf" srcId="{66DECAB7-300A-184F-AFAA-555C27577B7A}" destId="{0562E2C6-66B5-A848-A582-C6F505207F03}" srcOrd="15" destOrd="0" presId="urn:microsoft.com/office/officeart/2005/8/layout/vList2"/>
    <dgm:cxn modelId="{BE908C3C-9F82-9943-B9EA-0631290C2860}" type="presParOf" srcId="{66DECAB7-300A-184F-AFAA-555C27577B7A}" destId="{7B771207-B65F-3D43-A1B9-A226F6A2FBA1}" srcOrd="16" destOrd="0" presId="urn:microsoft.com/office/officeart/2005/8/layout/vList2"/>
    <dgm:cxn modelId="{414223F7-9928-AD4E-AD6D-A8EF1E20453C}" type="presParOf" srcId="{66DECAB7-300A-184F-AFAA-555C27577B7A}" destId="{AAF1F646-7ECF-9849-B274-EBA84D044D98}" srcOrd="17" destOrd="0" presId="urn:microsoft.com/office/officeart/2005/8/layout/vList2"/>
    <dgm:cxn modelId="{6D8A341B-6F58-6945-B76B-9C38EABFA1CB}" type="presParOf" srcId="{66DECAB7-300A-184F-AFAA-555C27577B7A}" destId="{941DD388-504A-EA44-98B8-AA9D5A1FFFD6}" srcOrd="1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6C15F15D-BB36-4FC8-8234-CD7945D29DFE}" type="doc">
      <dgm:prSet loTypeId="urn:microsoft.com/office/officeart/2018/2/layout/IconLabelDescription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E6314B0-6E68-4EEB-AE05-1F0058215A41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1"/>
            <a:t>Exploratory Data Analysis (EDA) Results:</a:t>
          </a:r>
          <a:endParaRPr lang="en-US"/>
        </a:p>
      </dgm:t>
    </dgm:pt>
    <dgm:pt modelId="{01DB1BA7-60F4-40CB-A384-7E733328AFF0}" type="parTrans" cxnId="{0E5531CD-F3DA-4932-8CC8-9CDF2B36FE0D}">
      <dgm:prSet/>
      <dgm:spPr/>
      <dgm:t>
        <a:bodyPr/>
        <a:lstStyle/>
        <a:p>
          <a:endParaRPr lang="en-US"/>
        </a:p>
      </dgm:t>
    </dgm:pt>
    <dgm:pt modelId="{1D0A1C77-E900-4F61-88D4-2D9C16C5198A}" type="sibTrans" cxnId="{0E5531CD-F3DA-4932-8CC8-9CDF2B36FE0D}">
      <dgm:prSet/>
      <dgm:spPr/>
      <dgm:t>
        <a:bodyPr/>
        <a:lstStyle/>
        <a:p>
          <a:endParaRPr lang="en-US"/>
        </a:p>
      </dgm:t>
    </dgm:pt>
    <dgm:pt modelId="{60EAF1AB-BC64-472E-B7FA-8FB73DEBD5A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Mapped launch sites and analyzed their proximity to infrastructure (coastlines, railways, highways).</a:t>
          </a:r>
        </a:p>
      </dgm:t>
    </dgm:pt>
    <dgm:pt modelId="{9790F3B1-BF00-4C0C-9E3F-E4F1B9014796}" type="parTrans" cxnId="{9C456729-B7E9-4489-8F64-DDE5A328A470}">
      <dgm:prSet/>
      <dgm:spPr/>
      <dgm:t>
        <a:bodyPr/>
        <a:lstStyle/>
        <a:p>
          <a:endParaRPr lang="en-US"/>
        </a:p>
      </dgm:t>
    </dgm:pt>
    <dgm:pt modelId="{DD8C4C3A-0760-49D7-90B7-B4D663F32715}" type="sibTrans" cxnId="{9C456729-B7E9-4489-8F64-DDE5A328A470}">
      <dgm:prSet/>
      <dgm:spPr/>
      <dgm:t>
        <a:bodyPr/>
        <a:lstStyle/>
        <a:p>
          <a:endParaRPr lang="en-US"/>
        </a:p>
      </dgm:t>
    </dgm:pt>
    <dgm:pt modelId="{53EFDB2E-B795-4040-AA6F-670EAB559EA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Visualized payload vs. success rate trends to identify optimal launch conditions.</a:t>
          </a:r>
        </a:p>
      </dgm:t>
    </dgm:pt>
    <dgm:pt modelId="{CF2BACA9-C3EE-40C9-ABF0-51ACF20B914A}" type="parTrans" cxnId="{91717BEB-6597-4D40-89AB-18DDEF19064D}">
      <dgm:prSet/>
      <dgm:spPr/>
      <dgm:t>
        <a:bodyPr/>
        <a:lstStyle/>
        <a:p>
          <a:endParaRPr lang="en-US"/>
        </a:p>
      </dgm:t>
    </dgm:pt>
    <dgm:pt modelId="{BD19AD55-CDB1-4E65-8BD8-0C0073577BBC}" type="sibTrans" cxnId="{91717BEB-6597-4D40-89AB-18DDEF19064D}">
      <dgm:prSet/>
      <dgm:spPr/>
      <dgm:t>
        <a:bodyPr/>
        <a:lstStyle/>
        <a:p>
          <a:endParaRPr lang="en-US"/>
        </a:p>
      </dgm:t>
    </dgm:pt>
    <dgm:pt modelId="{E0CE28D8-4D15-47E5-8768-D728CE3D6118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1"/>
            <a:t>Interactive Analytics (Dashboard):</a:t>
          </a:r>
          <a:endParaRPr lang="en-US"/>
        </a:p>
      </dgm:t>
    </dgm:pt>
    <dgm:pt modelId="{41800B14-A107-4BD6-85BE-A51774FF5841}" type="parTrans" cxnId="{3BF73DAF-DF8C-458B-9187-33E7678B72D7}">
      <dgm:prSet/>
      <dgm:spPr/>
      <dgm:t>
        <a:bodyPr/>
        <a:lstStyle/>
        <a:p>
          <a:endParaRPr lang="en-US"/>
        </a:p>
      </dgm:t>
    </dgm:pt>
    <dgm:pt modelId="{AD7075EF-BF23-41D8-B19A-252B57C6F02C}" type="sibTrans" cxnId="{3BF73DAF-DF8C-458B-9187-33E7678B72D7}">
      <dgm:prSet/>
      <dgm:spPr/>
      <dgm:t>
        <a:bodyPr/>
        <a:lstStyle/>
        <a:p>
          <a:endParaRPr lang="en-US"/>
        </a:p>
      </dgm:t>
    </dgm:pt>
    <dgm:pt modelId="{B781514F-5CB8-4DE4-9184-6426FB513AB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Developed a </a:t>
          </a:r>
          <a:r>
            <a:rPr lang="en-US" b="1"/>
            <a:t>Plotly Dash application</a:t>
          </a:r>
          <a:r>
            <a:rPr lang="en-US"/>
            <a:t> to dynamically explore launch success rates.</a:t>
          </a:r>
        </a:p>
      </dgm:t>
    </dgm:pt>
    <dgm:pt modelId="{C598A9BD-AFA0-427C-BF4C-160D765ED9B4}" type="parTrans" cxnId="{35DF4CCE-6656-4309-9C1C-208A6C375B5F}">
      <dgm:prSet/>
      <dgm:spPr/>
      <dgm:t>
        <a:bodyPr/>
        <a:lstStyle/>
        <a:p>
          <a:endParaRPr lang="en-US"/>
        </a:p>
      </dgm:t>
    </dgm:pt>
    <dgm:pt modelId="{EB22783D-0933-4450-8DB6-2186BBC13C51}" type="sibTrans" cxnId="{35DF4CCE-6656-4309-9C1C-208A6C375B5F}">
      <dgm:prSet/>
      <dgm:spPr/>
      <dgm:t>
        <a:bodyPr/>
        <a:lstStyle/>
        <a:p>
          <a:endParaRPr lang="en-US"/>
        </a:p>
      </dgm:t>
    </dgm:pt>
    <dgm:pt modelId="{ABB3B6FF-0EF9-48B6-B895-AFA66D4393A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Implemented interactive visualizations such as pie charts and scatter plots for deeper insights.</a:t>
          </a:r>
        </a:p>
      </dgm:t>
    </dgm:pt>
    <dgm:pt modelId="{6D3205A9-EA0C-4325-910F-888D10A219EE}" type="parTrans" cxnId="{C6DE2492-9B91-476C-BF12-FF87DB32A022}">
      <dgm:prSet/>
      <dgm:spPr/>
      <dgm:t>
        <a:bodyPr/>
        <a:lstStyle/>
        <a:p>
          <a:endParaRPr lang="en-US"/>
        </a:p>
      </dgm:t>
    </dgm:pt>
    <dgm:pt modelId="{6819170C-F8CE-4F53-9F4D-6C250E019568}" type="sibTrans" cxnId="{C6DE2492-9B91-476C-BF12-FF87DB32A022}">
      <dgm:prSet/>
      <dgm:spPr/>
      <dgm:t>
        <a:bodyPr/>
        <a:lstStyle/>
        <a:p>
          <a:endParaRPr lang="en-US"/>
        </a:p>
      </dgm:t>
    </dgm:pt>
    <dgm:pt modelId="{33FAD5FD-6673-4C1D-8F71-4900FF2E69C0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1"/>
            <a:t>Predictive Analysis Results:</a:t>
          </a:r>
          <a:endParaRPr lang="en-US"/>
        </a:p>
      </dgm:t>
    </dgm:pt>
    <dgm:pt modelId="{18940297-959F-42F7-A3A0-2D26EF5294C8}" type="parTrans" cxnId="{B05A6B82-79A7-4192-9C1C-045776A8243C}">
      <dgm:prSet/>
      <dgm:spPr/>
      <dgm:t>
        <a:bodyPr/>
        <a:lstStyle/>
        <a:p>
          <a:endParaRPr lang="en-US"/>
        </a:p>
      </dgm:t>
    </dgm:pt>
    <dgm:pt modelId="{9FCE6C64-B6A5-4118-8D8B-B36E6ADDDD15}" type="sibTrans" cxnId="{B05A6B82-79A7-4192-9C1C-045776A8243C}">
      <dgm:prSet/>
      <dgm:spPr/>
      <dgm:t>
        <a:bodyPr/>
        <a:lstStyle/>
        <a:p>
          <a:endParaRPr lang="en-US"/>
        </a:p>
      </dgm:t>
    </dgm:pt>
    <dgm:pt modelId="{C1623A46-78FA-46B6-A0C6-422035902F3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Trained multiple machine learning models to predict booster landing success.</a:t>
          </a:r>
        </a:p>
      </dgm:t>
    </dgm:pt>
    <dgm:pt modelId="{FAB4A1D4-3E0E-4614-AD68-474D98F7321F}" type="parTrans" cxnId="{5A985CB3-CFAA-4DFC-A00A-D132874FB4A2}">
      <dgm:prSet/>
      <dgm:spPr/>
      <dgm:t>
        <a:bodyPr/>
        <a:lstStyle/>
        <a:p>
          <a:endParaRPr lang="en-US"/>
        </a:p>
      </dgm:t>
    </dgm:pt>
    <dgm:pt modelId="{BCCD2DD0-3858-48AF-9B48-112DE698A394}" type="sibTrans" cxnId="{5A985CB3-CFAA-4DFC-A00A-D132874FB4A2}">
      <dgm:prSet/>
      <dgm:spPr/>
      <dgm:t>
        <a:bodyPr/>
        <a:lstStyle/>
        <a:p>
          <a:endParaRPr lang="en-US"/>
        </a:p>
      </dgm:t>
    </dgm:pt>
    <dgm:pt modelId="{D3D0FEB8-0A63-45B6-A73E-89CAA5F7A96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Evaluated model accuracy using </a:t>
          </a:r>
          <a:r>
            <a:rPr lang="en-US" b="1"/>
            <a:t>confusion matrix and classification metrics</a:t>
          </a:r>
          <a:r>
            <a:rPr lang="en-US"/>
            <a:t>.</a:t>
          </a:r>
        </a:p>
      </dgm:t>
    </dgm:pt>
    <dgm:pt modelId="{2ACCF050-BD8A-43D9-AAE2-1E9DCABCD31A}" type="parTrans" cxnId="{20B6E265-A89A-4297-9AE7-6BF87C66333B}">
      <dgm:prSet/>
      <dgm:spPr/>
      <dgm:t>
        <a:bodyPr/>
        <a:lstStyle/>
        <a:p>
          <a:endParaRPr lang="en-US"/>
        </a:p>
      </dgm:t>
    </dgm:pt>
    <dgm:pt modelId="{C2A85802-6EE9-4DE8-A1C8-19B28457D32D}" type="sibTrans" cxnId="{20B6E265-A89A-4297-9AE7-6BF87C66333B}">
      <dgm:prSet/>
      <dgm:spPr/>
      <dgm:t>
        <a:bodyPr/>
        <a:lstStyle/>
        <a:p>
          <a:endParaRPr lang="en-US"/>
        </a:p>
      </dgm:t>
    </dgm:pt>
    <dgm:pt modelId="{48C10009-5DCA-418B-9002-DA7F3F44FF34}" type="pres">
      <dgm:prSet presAssocID="{6C15F15D-BB36-4FC8-8234-CD7945D29DFE}" presName="root" presStyleCnt="0">
        <dgm:presLayoutVars>
          <dgm:dir/>
          <dgm:resizeHandles val="exact"/>
        </dgm:presLayoutVars>
      </dgm:prSet>
      <dgm:spPr/>
    </dgm:pt>
    <dgm:pt modelId="{1B63EF9B-B60C-45DA-B6B0-FC3DDEF1A377}" type="pres">
      <dgm:prSet presAssocID="{0E6314B0-6E68-4EEB-AE05-1F0058215A41}" presName="compNode" presStyleCnt="0"/>
      <dgm:spPr/>
    </dgm:pt>
    <dgm:pt modelId="{280A3E54-40B2-4EEB-886D-BAF5495D1083}" type="pres">
      <dgm:prSet presAssocID="{0E6314B0-6E68-4EEB-AE05-1F0058215A41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atellite"/>
        </a:ext>
      </dgm:extLst>
    </dgm:pt>
    <dgm:pt modelId="{47D520A2-AFED-458B-9CE2-9337AF02360E}" type="pres">
      <dgm:prSet presAssocID="{0E6314B0-6E68-4EEB-AE05-1F0058215A41}" presName="iconSpace" presStyleCnt="0"/>
      <dgm:spPr/>
    </dgm:pt>
    <dgm:pt modelId="{14F3EC93-1811-4188-ACE7-D44D2F7012B7}" type="pres">
      <dgm:prSet presAssocID="{0E6314B0-6E68-4EEB-AE05-1F0058215A41}" presName="parTx" presStyleLbl="revTx" presStyleIdx="0" presStyleCnt="6">
        <dgm:presLayoutVars>
          <dgm:chMax val="0"/>
          <dgm:chPref val="0"/>
        </dgm:presLayoutVars>
      </dgm:prSet>
      <dgm:spPr/>
    </dgm:pt>
    <dgm:pt modelId="{6CBAA240-0C4C-4464-A355-624DF27779DC}" type="pres">
      <dgm:prSet presAssocID="{0E6314B0-6E68-4EEB-AE05-1F0058215A41}" presName="txSpace" presStyleCnt="0"/>
      <dgm:spPr/>
    </dgm:pt>
    <dgm:pt modelId="{E212198E-9FFD-4157-ACBC-8AD357C294AA}" type="pres">
      <dgm:prSet presAssocID="{0E6314B0-6E68-4EEB-AE05-1F0058215A41}" presName="desTx" presStyleLbl="revTx" presStyleIdx="1" presStyleCnt="6">
        <dgm:presLayoutVars/>
      </dgm:prSet>
      <dgm:spPr/>
    </dgm:pt>
    <dgm:pt modelId="{229A31DE-F359-4B59-BA4D-C5FA629CFDAE}" type="pres">
      <dgm:prSet presAssocID="{1D0A1C77-E900-4F61-88D4-2D9C16C5198A}" presName="sibTrans" presStyleCnt="0"/>
      <dgm:spPr/>
    </dgm:pt>
    <dgm:pt modelId="{58F92D13-39BE-4F10-9E1E-212A1244EE1D}" type="pres">
      <dgm:prSet presAssocID="{E0CE28D8-4D15-47E5-8768-D728CE3D6118}" presName="compNode" presStyleCnt="0"/>
      <dgm:spPr/>
    </dgm:pt>
    <dgm:pt modelId="{B458D96A-3CAB-4685-945C-20816987D48A}" type="pres">
      <dgm:prSet presAssocID="{E0CE28D8-4D15-47E5-8768-D728CE3D6118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DC0BA457-4D15-48D0-82AB-4CE91A099261}" type="pres">
      <dgm:prSet presAssocID="{E0CE28D8-4D15-47E5-8768-D728CE3D6118}" presName="iconSpace" presStyleCnt="0"/>
      <dgm:spPr/>
    </dgm:pt>
    <dgm:pt modelId="{E7E68F4A-9993-4970-8043-EB68EBDD4BD1}" type="pres">
      <dgm:prSet presAssocID="{E0CE28D8-4D15-47E5-8768-D728CE3D6118}" presName="parTx" presStyleLbl="revTx" presStyleIdx="2" presStyleCnt="6">
        <dgm:presLayoutVars>
          <dgm:chMax val="0"/>
          <dgm:chPref val="0"/>
        </dgm:presLayoutVars>
      </dgm:prSet>
      <dgm:spPr/>
    </dgm:pt>
    <dgm:pt modelId="{65EF58E5-9E0E-42F3-8361-D12FF79AFE0B}" type="pres">
      <dgm:prSet presAssocID="{E0CE28D8-4D15-47E5-8768-D728CE3D6118}" presName="txSpace" presStyleCnt="0"/>
      <dgm:spPr/>
    </dgm:pt>
    <dgm:pt modelId="{A5B95800-4CB1-4ECD-BF68-E19CD0D06A31}" type="pres">
      <dgm:prSet presAssocID="{E0CE28D8-4D15-47E5-8768-D728CE3D6118}" presName="desTx" presStyleLbl="revTx" presStyleIdx="3" presStyleCnt="6">
        <dgm:presLayoutVars/>
      </dgm:prSet>
      <dgm:spPr/>
    </dgm:pt>
    <dgm:pt modelId="{EF51D907-32C4-42C6-967F-40ACA8252A32}" type="pres">
      <dgm:prSet presAssocID="{AD7075EF-BF23-41D8-B19A-252B57C6F02C}" presName="sibTrans" presStyleCnt="0"/>
      <dgm:spPr/>
    </dgm:pt>
    <dgm:pt modelId="{9F7A631C-F960-4CF8-A4A3-8CF2F0E088F8}" type="pres">
      <dgm:prSet presAssocID="{33FAD5FD-6673-4C1D-8F71-4900FF2E69C0}" presName="compNode" presStyleCnt="0"/>
      <dgm:spPr/>
    </dgm:pt>
    <dgm:pt modelId="{5385C169-262D-4379-BD57-64D272EC54CE}" type="pres">
      <dgm:prSet presAssocID="{33FAD5FD-6673-4C1D-8F71-4900FF2E69C0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B69A85E9-C1CC-430A-A231-90CCF27919C2}" type="pres">
      <dgm:prSet presAssocID="{33FAD5FD-6673-4C1D-8F71-4900FF2E69C0}" presName="iconSpace" presStyleCnt="0"/>
      <dgm:spPr/>
    </dgm:pt>
    <dgm:pt modelId="{785F086F-7B8E-4766-8495-A1FB8A87BE70}" type="pres">
      <dgm:prSet presAssocID="{33FAD5FD-6673-4C1D-8F71-4900FF2E69C0}" presName="parTx" presStyleLbl="revTx" presStyleIdx="4" presStyleCnt="6">
        <dgm:presLayoutVars>
          <dgm:chMax val="0"/>
          <dgm:chPref val="0"/>
        </dgm:presLayoutVars>
      </dgm:prSet>
      <dgm:spPr/>
    </dgm:pt>
    <dgm:pt modelId="{4869A21E-6807-4040-938F-7E204A8B7A17}" type="pres">
      <dgm:prSet presAssocID="{33FAD5FD-6673-4C1D-8F71-4900FF2E69C0}" presName="txSpace" presStyleCnt="0"/>
      <dgm:spPr/>
    </dgm:pt>
    <dgm:pt modelId="{59729057-9AC5-4589-8A3C-C22FC7364B63}" type="pres">
      <dgm:prSet presAssocID="{33FAD5FD-6673-4C1D-8F71-4900FF2E69C0}" presName="desTx" presStyleLbl="revTx" presStyleIdx="5" presStyleCnt="6">
        <dgm:presLayoutVars/>
      </dgm:prSet>
      <dgm:spPr/>
    </dgm:pt>
  </dgm:ptLst>
  <dgm:cxnLst>
    <dgm:cxn modelId="{020EF624-CD10-4A8E-B431-7780EE279C91}" type="presOf" srcId="{33FAD5FD-6673-4C1D-8F71-4900FF2E69C0}" destId="{785F086F-7B8E-4766-8495-A1FB8A87BE70}" srcOrd="0" destOrd="0" presId="urn:microsoft.com/office/officeart/2018/2/layout/IconLabelDescriptionList"/>
    <dgm:cxn modelId="{9C456729-B7E9-4489-8F64-DDE5A328A470}" srcId="{0E6314B0-6E68-4EEB-AE05-1F0058215A41}" destId="{60EAF1AB-BC64-472E-B7FA-8FB73DEBD5AB}" srcOrd="0" destOrd="0" parTransId="{9790F3B1-BF00-4C0C-9E3F-E4F1B9014796}" sibTransId="{DD8C4C3A-0760-49D7-90B7-B4D663F32715}"/>
    <dgm:cxn modelId="{ECBDA32A-B60B-47BB-9C3C-EE031579A86B}" type="presOf" srcId="{B781514F-5CB8-4DE4-9184-6426FB513AB2}" destId="{A5B95800-4CB1-4ECD-BF68-E19CD0D06A31}" srcOrd="0" destOrd="0" presId="urn:microsoft.com/office/officeart/2018/2/layout/IconLabelDescriptionList"/>
    <dgm:cxn modelId="{3FFCF038-9A06-46DA-85AB-A651686D0A1C}" type="presOf" srcId="{ABB3B6FF-0EF9-48B6-B895-AFA66D4393AD}" destId="{A5B95800-4CB1-4ECD-BF68-E19CD0D06A31}" srcOrd="0" destOrd="1" presId="urn:microsoft.com/office/officeart/2018/2/layout/IconLabelDescriptionList"/>
    <dgm:cxn modelId="{D3721662-6A03-47C2-A49A-085015CB4090}" type="presOf" srcId="{C1623A46-78FA-46B6-A0C6-422035902F33}" destId="{59729057-9AC5-4589-8A3C-C22FC7364B63}" srcOrd="0" destOrd="0" presId="urn:microsoft.com/office/officeart/2018/2/layout/IconLabelDescriptionList"/>
    <dgm:cxn modelId="{20B6E265-A89A-4297-9AE7-6BF87C66333B}" srcId="{33FAD5FD-6673-4C1D-8F71-4900FF2E69C0}" destId="{D3D0FEB8-0A63-45B6-A73E-89CAA5F7A963}" srcOrd="1" destOrd="0" parTransId="{2ACCF050-BD8A-43D9-AAE2-1E9DCABCD31A}" sibTransId="{C2A85802-6EE9-4DE8-A1C8-19B28457D32D}"/>
    <dgm:cxn modelId="{A1420870-F5AE-4BD8-9A89-4F26764E5C3D}" type="presOf" srcId="{0E6314B0-6E68-4EEB-AE05-1F0058215A41}" destId="{14F3EC93-1811-4188-ACE7-D44D2F7012B7}" srcOrd="0" destOrd="0" presId="urn:microsoft.com/office/officeart/2018/2/layout/IconLabelDescriptionList"/>
    <dgm:cxn modelId="{9199487F-C44D-4930-9F04-0D943D74224E}" type="presOf" srcId="{53EFDB2E-B795-4040-AA6F-670EAB559EAC}" destId="{E212198E-9FFD-4157-ACBC-8AD357C294AA}" srcOrd="0" destOrd="1" presId="urn:microsoft.com/office/officeart/2018/2/layout/IconLabelDescriptionList"/>
    <dgm:cxn modelId="{B05A6B82-79A7-4192-9C1C-045776A8243C}" srcId="{6C15F15D-BB36-4FC8-8234-CD7945D29DFE}" destId="{33FAD5FD-6673-4C1D-8F71-4900FF2E69C0}" srcOrd="2" destOrd="0" parTransId="{18940297-959F-42F7-A3A0-2D26EF5294C8}" sibTransId="{9FCE6C64-B6A5-4118-8D8B-B36E6ADDDD15}"/>
    <dgm:cxn modelId="{C6DE2492-9B91-476C-BF12-FF87DB32A022}" srcId="{E0CE28D8-4D15-47E5-8768-D728CE3D6118}" destId="{ABB3B6FF-0EF9-48B6-B895-AFA66D4393AD}" srcOrd="1" destOrd="0" parTransId="{6D3205A9-EA0C-4325-910F-888D10A219EE}" sibTransId="{6819170C-F8CE-4F53-9F4D-6C250E019568}"/>
    <dgm:cxn modelId="{3BF73DAF-DF8C-458B-9187-33E7678B72D7}" srcId="{6C15F15D-BB36-4FC8-8234-CD7945D29DFE}" destId="{E0CE28D8-4D15-47E5-8768-D728CE3D6118}" srcOrd="1" destOrd="0" parTransId="{41800B14-A107-4BD6-85BE-A51774FF5841}" sibTransId="{AD7075EF-BF23-41D8-B19A-252B57C6F02C}"/>
    <dgm:cxn modelId="{B3E2A3AF-5036-42D8-BA8D-C41E254AA65D}" type="presOf" srcId="{D3D0FEB8-0A63-45B6-A73E-89CAA5F7A963}" destId="{59729057-9AC5-4589-8A3C-C22FC7364B63}" srcOrd="0" destOrd="1" presId="urn:microsoft.com/office/officeart/2018/2/layout/IconLabelDescriptionList"/>
    <dgm:cxn modelId="{5A985CB3-CFAA-4DFC-A00A-D132874FB4A2}" srcId="{33FAD5FD-6673-4C1D-8F71-4900FF2E69C0}" destId="{C1623A46-78FA-46B6-A0C6-422035902F33}" srcOrd="0" destOrd="0" parTransId="{FAB4A1D4-3E0E-4614-AD68-474D98F7321F}" sibTransId="{BCCD2DD0-3858-48AF-9B48-112DE698A394}"/>
    <dgm:cxn modelId="{5D45EFBA-7FCD-4F39-A27E-8F3F9CB6E9A8}" type="presOf" srcId="{E0CE28D8-4D15-47E5-8768-D728CE3D6118}" destId="{E7E68F4A-9993-4970-8043-EB68EBDD4BD1}" srcOrd="0" destOrd="0" presId="urn:microsoft.com/office/officeart/2018/2/layout/IconLabelDescriptionList"/>
    <dgm:cxn modelId="{0E5531CD-F3DA-4932-8CC8-9CDF2B36FE0D}" srcId="{6C15F15D-BB36-4FC8-8234-CD7945D29DFE}" destId="{0E6314B0-6E68-4EEB-AE05-1F0058215A41}" srcOrd="0" destOrd="0" parTransId="{01DB1BA7-60F4-40CB-A384-7E733328AFF0}" sibTransId="{1D0A1C77-E900-4F61-88D4-2D9C16C5198A}"/>
    <dgm:cxn modelId="{35DF4CCE-6656-4309-9C1C-208A6C375B5F}" srcId="{E0CE28D8-4D15-47E5-8768-D728CE3D6118}" destId="{B781514F-5CB8-4DE4-9184-6426FB513AB2}" srcOrd="0" destOrd="0" parTransId="{C598A9BD-AFA0-427C-BF4C-160D765ED9B4}" sibTransId="{EB22783D-0933-4450-8DB6-2186BBC13C51}"/>
    <dgm:cxn modelId="{90E79DE2-0472-4E5C-936F-A47A7745124F}" type="presOf" srcId="{60EAF1AB-BC64-472E-B7FA-8FB73DEBD5AB}" destId="{E212198E-9FFD-4157-ACBC-8AD357C294AA}" srcOrd="0" destOrd="0" presId="urn:microsoft.com/office/officeart/2018/2/layout/IconLabelDescriptionList"/>
    <dgm:cxn modelId="{91717BEB-6597-4D40-89AB-18DDEF19064D}" srcId="{0E6314B0-6E68-4EEB-AE05-1F0058215A41}" destId="{53EFDB2E-B795-4040-AA6F-670EAB559EAC}" srcOrd="1" destOrd="0" parTransId="{CF2BACA9-C3EE-40C9-ABF0-51ACF20B914A}" sibTransId="{BD19AD55-CDB1-4E65-8BD8-0C0073577BBC}"/>
    <dgm:cxn modelId="{E2C832F6-FFC8-413A-B803-2B465E94D685}" type="presOf" srcId="{6C15F15D-BB36-4FC8-8234-CD7945D29DFE}" destId="{48C10009-5DCA-418B-9002-DA7F3F44FF34}" srcOrd="0" destOrd="0" presId="urn:microsoft.com/office/officeart/2018/2/layout/IconLabelDescriptionList"/>
    <dgm:cxn modelId="{85A62DC4-2778-43E3-AD4D-E142D854415F}" type="presParOf" srcId="{48C10009-5DCA-418B-9002-DA7F3F44FF34}" destId="{1B63EF9B-B60C-45DA-B6B0-FC3DDEF1A377}" srcOrd="0" destOrd="0" presId="urn:microsoft.com/office/officeart/2018/2/layout/IconLabelDescriptionList"/>
    <dgm:cxn modelId="{E28E36BD-2F9C-43A2-8219-0363DBEC2983}" type="presParOf" srcId="{1B63EF9B-B60C-45DA-B6B0-FC3DDEF1A377}" destId="{280A3E54-40B2-4EEB-886D-BAF5495D1083}" srcOrd="0" destOrd="0" presId="urn:microsoft.com/office/officeart/2018/2/layout/IconLabelDescriptionList"/>
    <dgm:cxn modelId="{E35845EF-9F2A-4C6B-BFDA-5CA94247F8B3}" type="presParOf" srcId="{1B63EF9B-B60C-45DA-B6B0-FC3DDEF1A377}" destId="{47D520A2-AFED-458B-9CE2-9337AF02360E}" srcOrd="1" destOrd="0" presId="urn:microsoft.com/office/officeart/2018/2/layout/IconLabelDescriptionList"/>
    <dgm:cxn modelId="{5672820A-A170-440F-85D8-664321ED0183}" type="presParOf" srcId="{1B63EF9B-B60C-45DA-B6B0-FC3DDEF1A377}" destId="{14F3EC93-1811-4188-ACE7-D44D2F7012B7}" srcOrd="2" destOrd="0" presId="urn:microsoft.com/office/officeart/2018/2/layout/IconLabelDescriptionList"/>
    <dgm:cxn modelId="{DDE038C8-DF38-441C-9D72-D4577DB7F1C8}" type="presParOf" srcId="{1B63EF9B-B60C-45DA-B6B0-FC3DDEF1A377}" destId="{6CBAA240-0C4C-4464-A355-624DF27779DC}" srcOrd="3" destOrd="0" presId="urn:microsoft.com/office/officeart/2018/2/layout/IconLabelDescriptionList"/>
    <dgm:cxn modelId="{55A531CC-0304-47E3-9ED3-DA15CF3FDA5B}" type="presParOf" srcId="{1B63EF9B-B60C-45DA-B6B0-FC3DDEF1A377}" destId="{E212198E-9FFD-4157-ACBC-8AD357C294AA}" srcOrd="4" destOrd="0" presId="urn:microsoft.com/office/officeart/2018/2/layout/IconLabelDescriptionList"/>
    <dgm:cxn modelId="{BB3040B7-E9C0-4F0D-B33A-F5D29447C4D5}" type="presParOf" srcId="{48C10009-5DCA-418B-9002-DA7F3F44FF34}" destId="{229A31DE-F359-4B59-BA4D-C5FA629CFDAE}" srcOrd="1" destOrd="0" presId="urn:microsoft.com/office/officeart/2018/2/layout/IconLabelDescriptionList"/>
    <dgm:cxn modelId="{49D860EC-718E-47D0-81AC-370A18539BEF}" type="presParOf" srcId="{48C10009-5DCA-418B-9002-DA7F3F44FF34}" destId="{58F92D13-39BE-4F10-9E1E-212A1244EE1D}" srcOrd="2" destOrd="0" presId="urn:microsoft.com/office/officeart/2018/2/layout/IconLabelDescriptionList"/>
    <dgm:cxn modelId="{35129258-84A9-4586-A6DD-EDE8D068DF6A}" type="presParOf" srcId="{58F92D13-39BE-4F10-9E1E-212A1244EE1D}" destId="{B458D96A-3CAB-4685-945C-20816987D48A}" srcOrd="0" destOrd="0" presId="urn:microsoft.com/office/officeart/2018/2/layout/IconLabelDescriptionList"/>
    <dgm:cxn modelId="{2F5678E7-B502-40B8-B993-1BBE04824F8A}" type="presParOf" srcId="{58F92D13-39BE-4F10-9E1E-212A1244EE1D}" destId="{DC0BA457-4D15-48D0-82AB-4CE91A099261}" srcOrd="1" destOrd="0" presId="urn:microsoft.com/office/officeart/2018/2/layout/IconLabelDescriptionList"/>
    <dgm:cxn modelId="{0EF4AAD0-0717-4934-8DFD-135A47C07FF6}" type="presParOf" srcId="{58F92D13-39BE-4F10-9E1E-212A1244EE1D}" destId="{E7E68F4A-9993-4970-8043-EB68EBDD4BD1}" srcOrd="2" destOrd="0" presId="urn:microsoft.com/office/officeart/2018/2/layout/IconLabelDescriptionList"/>
    <dgm:cxn modelId="{16D28878-3257-424D-ACA7-A232BD61EAEA}" type="presParOf" srcId="{58F92D13-39BE-4F10-9E1E-212A1244EE1D}" destId="{65EF58E5-9E0E-42F3-8361-D12FF79AFE0B}" srcOrd="3" destOrd="0" presId="urn:microsoft.com/office/officeart/2018/2/layout/IconLabelDescriptionList"/>
    <dgm:cxn modelId="{D6C4250E-39F4-46B4-A379-B51D1CE199AC}" type="presParOf" srcId="{58F92D13-39BE-4F10-9E1E-212A1244EE1D}" destId="{A5B95800-4CB1-4ECD-BF68-E19CD0D06A31}" srcOrd="4" destOrd="0" presId="urn:microsoft.com/office/officeart/2018/2/layout/IconLabelDescriptionList"/>
    <dgm:cxn modelId="{631A9540-633F-41D7-A775-5852AE574E91}" type="presParOf" srcId="{48C10009-5DCA-418B-9002-DA7F3F44FF34}" destId="{EF51D907-32C4-42C6-967F-40ACA8252A32}" srcOrd="3" destOrd="0" presId="urn:microsoft.com/office/officeart/2018/2/layout/IconLabelDescriptionList"/>
    <dgm:cxn modelId="{C1C54767-D7C9-49E7-905A-8F2C244362EC}" type="presParOf" srcId="{48C10009-5DCA-418B-9002-DA7F3F44FF34}" destId="{9F7A631C-F960-4CF8-A4A3-8CF2F0E088F8}" srcOrd="4" destOrd="0" presId="urn:microsoft.com/office/officeart/2018/2/layout/IconLabelDescriptionList"/>
    <dgm:cxn modelId="{604FC122-8C83-40A2-8FD4-F3A98FD40596}" type="presParOf" srcId="{9F7A631C-F960-4CF8-A4A3-8CF2F0E088F8}" destId="{5385C169-262D-4379-BD57-64D272EC54CE}" srcOrd="0" destOrd="0" presId="urn:microsoft.com/office/officeart/2018/2/layout/IconLabelDescriptionList"/>
    <dgm:cxn modelId="{B85D5632-B197-4E7A-840C-4F5029E69715}" type="presParOf" srcId="{9F7A631C-F960-4CF8-A4A3-8CF2F0E088F8}" destId="{B69A85E9-C1CC-430A-A231-90CCF27919C2}" srcOrd="1" destOrd="0" presId="urn:microsoft.com/office/officeart/2018/2/layout/IconLabelDescriptionList"/>
    <dgm:cxn modelId="{3B7B4D8D-4F84-4B32-91E3-BCE022E10059}" type="presParOf" srcId="{9F7A631C-F960-4CF8-A4A3-8CF2F0E088F8}" destId="{785F086F-7B8E-4766-8495-A1FB8A87BE70}" srcOrd="2" destOrd="0" presId="urn:microsoft.com/office/officeart/2018/2/layout/IconLabelDescriptionList"/>
    <dgm:cxn modelId="{FA3A5461-2E36-4956-9B5B-A17A7676CEF6}" type="presParOf" srcId="{9F7A631C-F960-4CF8-A4A3-8CF2F0E088F8}" destId="{4869A21E-6807-4040-938F-7E204A8B7A17}" srcOrd="3" destOrd="0" presId="urn:microsoft.com/office/officeart/2018/2/layout/IconLabelDescriptionList"/>
    <dgm:cxn modelId="{7A76EDD3-4427-4F57-8FC3-601A10BCDA84}" type="presParOf" srcId="{9F7A631C-F960-4CF8-A4A3-8CF2F0E088F8}" destId="{59729057-9AC5-4589-8A3C-C22FC7364B63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BD1B515-7A73-4B91-8F2C-3BF7EAC3BC65}" type="doc">
      <dgm:prSet loTypeId="urn:microsoft.com/office/officeart/2005/8/layout/list1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09BC95CD-8377-4E2F-8655-91ED150DF189}">
      <dgm:prSet/>
      <dgm:spPr/>
      <dgm:t>
        <a:bodyPr/>
        <a:lstStyle/>
        <a:p>
          <a:r>
            <a:rPr lang="en-US" b="1"/>
            <a:t>Summary of Methodologies</a:t>
          </a:r>
          <a:endParaRPr lang="en-US"/>
        </a:p>
      </dgm:t>
    </dgm:pt>
    <dgm:pt modelId="{F4B145AD-F349-40B4-9EB5-8D489612606A}" type="parTrans" cxnId="{B7B04C4E-6850-467E-8B74-9B826A57BE0E}">
      <dgm:prSet/>
      <dgm:spPr/>
      <dgm:t>
        <a:bodyPr/>
        <a:lstStyle/>
        <a:p>
          <a:endParaRPr lang="en-US"/>
        </a:p>
      </dgm:t>
    </dgm:pt>
    <dgm:pt modelId="{6E8D905C-3DCF-4E55-94F3-A3C3685200F9}" type="sibTrans" cxnId="{B7B04C4E-6850-467E-8B74-9B826A57BE0E}">
      <dgm:prSet/>
      <dgm:spPr/>
      <dgm:t>
        <a:bodyPr/>
        <a:lstStyle/>
        <a:p>
          <a:endParaRPr lang="en-US"/>
        </a:p>
      </dgm:t>
    </dgm:pt>
    <dgm:pt modelId="{49D746CD-59E7-4F9C-9673-E496995FDD8E}">
      <dgm:prSet/>
      <dgm:spPr/>
      <dgm:t>
        <a:bodyPr/>
        <a:lstStyle/>
        <a:p>
          <a:r>
            <a:rPr lang="en-US" b="1"/>
            <a:t>- Data Collection &amp; Processing</a:t>
          </a:r>
          <a:endParaRPr lang="en-US"/>
        </a:p>
      </dgm:t>
    </dgm:pt>
    <dgm:pt modelId="{17DEDFF2-9AEC-4DEE-81C6-E3BAD5AD31B3}" type="parTrans" cxnId="{D0A51EA2-3328-4C19-87EF-881E38976107}">
      <dgm:prSet/>
      <dgm:spPr/>
      <dgm:t>
        <a:bodyPr/>
        <a:lstStyle/>
        <a:p>
          <a:endParaRPr lang="en-US"/>
        </a:p>
      </dgm:t>
    </dgm:pt>
    <dgm:pt modelId="{18AE0229-C6CE-4715-BA67-73FBFC8BB900}" type="sibTrans" cxnId="{D0A51EA2-3328-4C19-87EF-881E38976107}">
      <dgm:prSet/>
      <dgm:spPr/>
      <dgm:t>
        <a:bodyPr/>
        <a:lstStyle/>
        <a:p>
          <a:endParaRPr lang="en-US"/>
        </a:p>
      </dgm:t>
    </dgm:pt>
    <dgm:pt modelId="{571B4321-5A02-4A82-B780-BA09FC685467}">
      <dgm:prSet/>
      <dgm:spPr/>
      <dgm:t>
        <a:bodyPr/>
        <a:lstStyle/>
        <a:p>
          <a:r>
            <a:rPr lang="en-US"/>
            <a:t>Extracted SpaceX launch data from online sources.</a:t>
          </a:r>
        </a:p>
      </dgm:t>
    </dgm:pt>
    <dgm:pt modelId="{0BEE6D0E-69DC-46FD-97B1-78DC6B2008DE}" type="parTrans" cxnId="{59483AE9-AFAB-4FCF-82F5-0C87C508330D}">
      <dgm:prSet/>
      <dgm:spPr/>
      <dgm:t>
        <a:bodyPr/>
        <a:lstStyle/>
        <a:p>
          <a:endParaRPr lang="en-US"/>
        </a:p>
      </dgm:t>
    </dgm:pt>
    <dgm:pt modelId="{716BF34A-73EE-43AD-B500-819BE29362D7}" type="sibTrans" cxnId="{59483AE9-AFAB-4FCF-82F5-0C87C508330D}">
      <dgm:prSet/>
      <dgm:spPr/>
      <dgm:t>
        <a:bodyPr/>
        <a:lstStyle/>
        <a:p>
          <a:endParaRPr lang="en-US"/>
        </a:p>
      </dgm:t>
    </dgm:pt>
    <dgm:pt modelId="{BC100D69-11C3-4B30-92A1-20EEA2924F3A}">
      <dgm:prSet/>
      <dgm:spPr/>
      <dgm:t>
        <a:bodyPr/>
        <a:lstStyle/>
        <a:p>
          <a:r>
            <a:rPr lang="en-US"/>
            <a:t>Cleaned missing values and standardized data formats.</a:t>
          </a:r>
        </a:p>
      </dgm:t>
    </dgm:pt>
    <dgm:pt modelId="{9822FA2B-A04C-4AA8-9996-CBC2F6AC9F9D}" type="parTrans" cxnId="{75EA841E-180D-4E12-9757-48DF919273C9}">
      <dgm:prSet/>
      <dgm:spPr/>
      <dgm:t>
        <a:bodyPr/>
        <a:lstStyle/>
        <a:p>
          <a:endParaRPr lang="en-US"/>
        </a:p>
      </dgm:t>
    </dgm:pt>
    <dgm:pt modelId="{F97FF0E4-BE3A-48E7-A9D9-A5E297B08983}" type="sibTrans" cxnId="{75EA841E-180D-4E12-9757-48DF919273C9}">
      <dgm:prSet/>
      <dgm:spPr/>
      <dgm:t>
        <a:bodyPr/>
        <a:lstStyle/>
        <a:p>
          <a:endParaRPr lang="en-US"/>
        </a:p>
      </dgm:t>
    </dgm:pt>
    <dgm:pt modelId="{116680F6-C32F-403A-8FD4-70AA2071C4E4}">
      <dgm:prSet/>
      <dgm:spPr/>
      <dgm:t>
        <a:bodyPr/>
        <a:lstStyle/>
        <a:p>
          <a:r>
            <a:rPr lang="en-US"/>
            <a:t>Applied one-hot encoding for categorical variables.</a:t>
          </a:r>
        </a:p>
      </dgm:t>
    </dgm:pt>
    <dgm:pt modelId="{7AC66A9A-2A8A-444C-8D5C-4CA1E8F20C80}" type="parTrans" cxnId="{BE78E2AA-6D22-4894-8078-A6978AA86E81}">
      <dgm:prSet/>
      <dgm:spPr/>
      <dgm:t>
        <a:bodyPr/>
        <a:lstStyle/>
        <a:p>
          <a:endParaRPr lang="en-US"/>
        </a:p>
      </dgm:t>
    </dgm:pt>
    <dgm:pt modelId="{6582D567-41DC-40C7-A328-5972DA7C23BD}" type="sibTrans" cxnId="{BE78E2AA-6D22-4894-8078-A6978AA86E81}">
      <dgm:prSet/>
      <dgm:spPr/>
      <dgm:t>
        <a:bodyPr/>
        <a:lstStyle/>
        <a:p>
          <a:endParaRPr lang="en-US"/>
        </a:p>
      </dgm:t>
    </dgm:pt>
    <dgm:pt modelId="{5B81EE75-9063-483E-96DD-1AE26AAADB2D}">
      <dgm:prSet/>
      <dgm:spPr/>
      <dgm:t>
        <a:bodyPr/>
        <a:lstStyle/>
        <a:p>
          <a:r>
            <a:rPr lang="en-US" b="1"/>
            <a:t>- Exploratory Data Analysis (EDA)</a:t>
          </a:r>
          <a:endParaRPr lang="en-US"/>
        </a:p>
      </dgm:t>
    </dgm:pt>
    <dgm:pt modelId="{BB3ED23B-593E-44DD-B8D2-9EBFBDA67E81}" type="parTrans" cxnId="{1CB7A122-4FD7-4754-8ADA-637520A7134E}">
      <dgm:prSet/>
      <dgm:spPr/>
      <dgm:t>
        <a:bodyPr/>
        <a:lstStyle/>
        <a:p>
          <a:endParaRPr lang="en-US"/>
        </a:p>
      </dgm:t>
    </dgm:pt>
    <dgm:pt modelId="{D2153E6B-2109-4CBF-92EF-A2A6EE5162C2}" type="sibTrans" cxnId="{1CB7A122-4FD7-4754-8ADA-637520A7134E}">
      <dgm:prSet/>
      <dgm:spPr/>
      <dgm:t>
        <a:bodyPr/>
        <a:lstStyle/>
        <a:p>
          <a:endParaRPr lang="en-US"/>
        </a:p>
      </dgm:t>
    </dgm:pt>
    <dgm:pt modelId="{5C0FB4FE-12D4-44F0-B421-E4E3913A9832}">
      <dgm:prSet/>
      <dgm:spPr/>
      <dgm:t>
        <a:bodyPr/>
        <a:lstStyle/>
        <a:p>
          <a:r>
            <a:rPr lang="en-US"/>
            <a:t>Analyzed trends in launch sites, payload masses, and success rates.</a:t>
          </a:r>
        </a:p>
      </dgm:t>
    </dgm:pt>
    <dgm:pt modelId="{ACECDB7C-8F5B-4547-AD2E-2A5EA6B65206}" type="parTrans" cxnId="{1DE11BB8-D6CE-4C9D-A892-B638BAB8F4A2}">
      <dgm:prSet/>
      <dgm:spPr/>
      <dgm:t>
        <a:bodyPr/>
        <a:lstStyle/>
        <a:p>
          <a:endParaRPr lang="en-US"/>
        </a:p>
      </dgm:t>
    </dgm:pt>
    <dgm:pt modelId="{B934BFC2-17FF-4DED-BC66-DA0EC483C88A}" type="sibTrans" cxnId="{1DE11BB8-D6CE-4C9D-A892-B638BAB8F4A2}">
      <dgm:prSet/>
      <dgm:spPr/>
      <dgm:t>
        <a:bodyPr/>
        <a:lstStyle/>
        <a:p>
          <a:endParaRPr lang="en-US"/>
        </a:p>
      </dgm:t>
    </dgm:pt>
    <dgm:pt modelId="{EC4388DA-4567-4522-B4C5-0B4B3C9E83B1}">
      <dgm:prSet/>
      <dgm:spPr/>
      <dgm:t>
        <a:bodyPr/>
        <a:lstStyle/>
        <a:p>
          <a:r>
            <a:rPr lang="en-US"/>
            <a:t>Visualized distributions using scatter plots, bar charts, and pie charts.</a:t>
          </a:r>
        </a:p>
      </dgm:t>
    </dgm:pt>
    <dgm:pt modelId="{C319BA50-A37A-49C3-992B-3ABBA49F509A}" type="parTrans" cxnId="{B552D064-B697-4A5F-8B34-D8D788FFC793}">
      <dgm:prSet/>
      <dgm:spPr/>
      <dgm:t>
        <a:bodyPr/>
        <a:lstStyle/>
        <a:p>
          <a:endParaRPr lang="en-US"/>
        </a:p>
      </dgm:t>
    </dgm:pt>
    <dgm:pt modelId="{79834CBF-722B-4E04-B004-2FD102FA2649}" type="sibTrans" cxnId="{B552D064-B697-4A5F-8B34-D8D788FFC793}">
      <dgm:prSet/>
      <dgm:spPr/>
      <dgm:t>
        <a:bodyPr/>
        <a:lstStyle/>
        <a:p>
          <a:endParaRPr lang="en-US"/>
        </a:p>
      </dgm:t>
    </dgm:pt>
    <dgm:pt modelId="{D6432C9D-D61C-4D79-9507-9B3844DA5A6C}">
      <dgm:prSet/>
      <dgm:spPr/>
      <dgm:t>
        <a:bodyPr/>
        <a:lstStyle/>
        <a:p>
          <a:r>
            <a:rPr lang="en-US"/>
            <a:t>Mapped launch sites and their proximities to coastlines and infrastructures.</a:t>
          </a:r>
        </a:p>
      </dgm:t>
    </dgm:pt>
    <dgm:pt modelId="{C9F4754F-1B11-426F-8253-2AC4EC3BE3A3}" type="parTrans" cxnId="{8619B583-5280-4EB3-8828-8711DA783DD6}">
      <dgm:prSet/>
      <dgm:spPr/>
      <dgm:t>
        <a:bodyPr/>
        <a:lstStyle/>
        <a:p>
          <a:endParaRPr lang="en-US"/>
        </a:p>
      </dgm:t>
    </dgm:pt>
    <dgm:pt modelId="{48CC67C3-8403-4E15-8475-87979DC67193}" type="sibTrans" cxnId="{8619B583-5280-4EB3-8828-8711DA783DD6}">
      <dgm:prSet/>
      <dgm:spPr/>
      <dgm:t>
        <a:bodyPr/>
        <a:lstStyle/>
        <a:p>
          <a:endParaRPr lang="en-US"/>
        </a:p>
      </dgm:t>
    </dgm:pt>
    <dgm:pt modelId="{1568F8EB-CFA3-4ED4-ABDD-FF5223C2C089}">
      <dgm:prSet/>
      <dgm:spPr/>
      <dgm:t>
        <a:bodyPr/>
        <a:lstStyle/>
        <a:p>
          <a:r>
            <a:rPr lang="en-US" b="1"/>
            <a:t>- Feature Engineering</a:t>
          </a:r>
          <a:endParaRPr lang="en-US"/>
        </a:p>
      </dgm:t>
    </dgm:pt>
    <dgm:pt modelId="{A448D20C-FCCF-4BD2-A8B6-C15FD259919A}" type="parTrans" cxnId="{939A06BB-6DE8-493E-90DD-C93A73B4AC6A}">
      <dgm:prSet/>
      <dgm:spPr/>
      <dgm:t>
        <a:bodyPr/>
        <a:lstStyle/>
        <a:p>
          <a:endParaRPr lang="en-US"/>
        </a:p>
      </dgm:t>
    </dgm:pt>
    <dgm:pt modelId="{FCE8549C-9343-4823-B2C5-0A3343EA95FE}" type="sibTrans" cxnId="{939A06BB-6DE8-493E-90DD-C93A73B4AC6A}">
      <dgm:prSet/>
      <dgm:spPr/>
      <dgm:t>
        <a:bodyPr/>
        <a:lstStyle/>
        <a:p>
          <a:endParaRPr lang="en-US"/>
        </a:p>
      </dgm:t>
    </dgm:pt>
    <dgm:pt modelId="{EDA9823E-9827-479A-9BF7-C832EE69CFB8}">
      <dgm:prSet/>
      <dgm:spPr/>
      <dgm:t>
        <a:bodyPr/>
        <a:lstStyle/>
        <a:p>
          <a:r>
            <a:rPr lang="en-US"/>
            <a:t>Created dummy variables for categorical columns.</a:t>
          </a:r>
        </a:p>
      </dgm:t>
    </dgm:pt>
    <dgm:pt modelId="{0F8EF431-2555-4F44-878B-094E589B28BA}" type="parTrans" cxnId="{F5FD4D18-24B0-4E62-91AB-E9455CD5F9B7}">
      <dgm:prSet/>
      <dgm:spPr/>
      <dgm:t>
        <a:bodyPr/>
        <a:lstStyle/>
        <a:p>
          <a:endParaRPr lang="en-US"/>
        </a:p>
      </dgm:t>
    </dgm:pt>
    <dgm:pt modelId="{F702BFDD-9AD6-48C8-A099-638D96000D0F}" type="sibTrans" cxnId="{F5FD4D18-24B0-4E62-91AB-E9455CD5F9B7}">
      <dgm:prSet/>
      <dgm:spPr/>
      <dgm:t>
        <a:bodyPr/>
        <a:lstStyle/>
        <a:p>
          <a:endParaRPr lang="en-US"/>
        </a:p>
      </dgm:t>
    </dgm:pt>
    <dgm:pt modelId="{73C39A3B-AFB3-44B0-9B6C-BA3485246723}">
      <dgm:prSet/>
      <dgm:spPr/>
      <dgm:t>
        <a:bodyPr/>
        <a:lstStyle/>
        <a:p>
          <a:r>
            <a:rPr lang="en-US"/>
            <a:t>Normalized numerical variables (e.g., Payload Mass).</a:t>
          </a:r>
        </a:p>
      </dgm:t>
    </dgm:pt>
    <dgm:pt modelId="{1D26222A-4B71-4A7B-A823-0453231AFB82}" type="parTrans" cxnId="{65D7F7E9-E854-4979-BB33-4534F1C0196A}">
      <dgm:prSet/>
      <dgm:spPr/>
      <dgm:t>
        <a:bodyPr/>
        <a:lstStyle/>
        <a:p>
          <a:endParaRPr lang="en-US"/>
        </a:p>
      </dgm:t>
    </dgm:pt>
    <dgm:pt modelId="{C4731DFB-5BA8-427D-964A-50F4F067D347}" type="sibTrans" cxnId="{65D7F7E9-E854-4979-BB33-4534F1C0196A}">
      <dgm:prSet/>
      <dgm:spPr/>
      <dgm:t>
        <a:bodyPr/>
        <a:lstStyle/>
        <a:p>
          <a:endParaRPr lang="en-US"/>
        </a:p>
      </dgm:t>
    </dgm:pt>
    <dgm:pt modelId="{2A643561-427F-BA49-8DB8-114E50D68A4E}" type="pres">
      <dgm:prSet presAssocID="{1BD1B515-7A73-4B91-8F2C-3BF7EAC3BC65}" presName="linear" presStyleCnt="0">
        <dgm:presLayoutVars>
          <dgm:dir/>
          <dgm:animLvl val="lvl"/>
          <dgm:resizeHandles val="exact"/>
        </dgm:presLayoutVars>
      </dgm:prSet>
      <dgm:spPr/>
    </dgm:pt>
    <dgm:pt modelId="{5528F069-6339-C244-9A8D-45D298385A2B}" type="pres">
      <dgm:prSet presAssocID="{09BC95CD-8377-4E2F-8655-91ED150DF189}" presName="parentLin" presStyleCnt="0"/>
      <dgm:spPr/>
    </dgm:pt>
    <dgm:pt modelId="{7D8E7C33-3616-564C-8F96-1BC13071617D}" type="pres">
      <dgm:prSet presAssocID="{09BC95CD-8377-4E2F-8655-91ED150DF189}" presName="parentLeftMargin" presStyleLbl="node1" presStyleIdx="0" presStyleCnt="4"/>
      <dgm:spPr/>
    </dgm:pt>
    <dgm:pt modelId="{B944C29A-A493-AC46-AB19-B810CFD239E6}" type="pres">
      <dgm:prSet presAssocID="{09BC95CD-8377-4E2F-8655-91ED150DF189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80B5E9A6-D969-154D-A03B-52260A330A2E}" type="pres">
      <dgm:prSet presAssocID="{09BC95CD-8377-4E2F-8655-91ED150DF189}" presName="negativeSpace" presStyleCnt="0"/>
      <dgm:spPr/>
    </dgm:pt>
    <dgm:pt modelId="{04F6D3B2-00E6-C146-B4BA-FC2E43D43624}" type="pres">
      <dgm:prSet presAssocID="{09BC95CD-8377-4E2F-8655-91ED150DF189}" presName="childText" presStyleLbl="conFgAcc1" presStyleIdx="0" presStyleCnt="4">
        <dgm:presLayoutVars>
          <dgm:bulletEnabled val="1"/>
        </dgm:presLayoutVars>
      </dgm:prSet>
      <dgm:spPr/>
    </dgm:pt>
    <dgm:pt modelId="{F33BC4B9-352E-E840-A02C-E3A7CB69A006}" type="pres">
      <dgm:prSet presAssocID="{6E8D905C-3DCF-4E55-94F3-A3C3685200F9}" presName="spaceBetweenRectangles" presStyleCnt="0"/>
      <dgm:spPr/>
    </dgm:pt>
    <dgm:pt modelId="{45F2614C-330E-BA42-8C91-3824B5C7CA21}" type="pres">
      <dgm:prSet presAssocID="{49D746CD-59E7-4F9C-9673-E496995FDD8E}" presName="parentLin" presStyleCnt="0"/>
      <dgm:spPr/>
    </dgm:pt>
    <dgm:pt modelId="{532C3D33-B853-264C-A87D-043765FA239B}" type="pres">
      <dgm:prSet presAssocID="{49D746CD-59E7-4F9C-9673-E496995FDD8E}" presName="parentLeftMargin" presStyleLbl="node1" presStyleIdx="0" presStyleCnt="4"/>
      <dgm:spPr/>
    </dgm:pt>
    <dgm:pt modelId="{C73EE1F6-603B-1C43-8E26-AC3073D95BE3}" type="pres">
      <dgm:prSet presAssocID="{49D746CD-59E7-4F9C-9673-E496995FDD8E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1505663E-EE6F-8049-900E-331ADBD6ACF7}" type="pres">
      <dgm:prSet presAssocID="{49D746CD-59E7-4F9C-9673-E496995FDD8E}" presName="negativeSpace" presStyleCnt="0"/>
      <dgm:spPr/>
    </dgm:pt>
    <dgm:pt modelId="{2233695A-044E-9D43-95EB-F7955F93DB01}" type="pres">
      <dgm:prSet presAssocID="{49D746CD-59E7-4F9C-9673-E496995FDD8E}" presName="childText" presStyleLbl="conFgAcc1" presStyleIdx="1" presStyleCnt="4">
        <dgm:presLayoutVars>
          <dgm:bulletEnabled val="1"/>
        </dgm:presLayoutVars>
      </dgm:prSet>
      <dgm:spPr/>
    </dgm:pt>
    <dgm:pt modelId="{DCA04DB8-FB03-FF4D-B07E-59FD62C5C65E}" type="pres">
      <dgm:prSet presAssocID="{18AE0229-C6CE-4715-BA67-73FBFC8BB900}" presName="spaceBetweenRectangles" presStyleCnt="0"/>
      <dgm:spPr/>
    </dgm:pt>
    <dgm:pt modelId="{7C160815-6186-1042-8A21-B2A002A5DBD4}" type="pres">
      <dgm:prSet presAssocID="{5B81EE75-9063-483E-96DD-1AE26AAADB2D}" presName="parentLin" presStyleCnt="0"/>
      <dgm:spPr/>
    </dgm:pt>
    <dgm:pt modelId="{00E1649E-72B9-7A47-A5DA-45B08D84A425}" type="pres">
      <dgm:prSet presAssocID="{5B81EE75-9063-483E-96DD-1AE26AAADB2D}" presName="parentLeftMargin" presStyleLbl="node1" presStyleIdx="1" presStyleCnt="4"/>
      <dgm:spPr/>
    </dgm:pt>
    <dgm:pt modelId="{AB580CA0-2249-9841-BF91-09579C505F40}" type="pres">
      <dgm:prSet presAssocID="{5B81EE75-9063-483E-96DD-1AE26AAADB2D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A5B76C54-CB12-884F-90F9-033BF308FFAA}" type="pres">
      <dgm:prSet presAssocID="{5B81EE75-9063-483E-96DD-1AE26AAADB2D}" presName="negativeSpace" presStyleCnt="0"/>
      <dgm:spPr/>
    </dgm:pt>
    <dgm:pt modelId="{17DB916B-F6B1-8E42-A369-4F642AE12068}" type="pres">
      <dgm:prSet presAssocID="{5B81EE75-9063-483E-96DD-1AE26AAADB2D}" presName="childText" presStyleLbl="conFgAcc1" presStyleIdx="2" presStyleCnt="4">
        <dgm:presLayoutVars>
          <dgm:bulletEnabled val="1"/>
        </dgm:presLayoutVars>
      </dgm:prSet>
      <dgm:spPr/>
    </dgm:pt>
    <dgm:pt modelId="{EF369816-A89F-ED4F-A5B5-05BA61B4C868}" type="pres">
      <dgm:prSet presAssocID="{D2153E6B-2109-4CBF-92EF-A2A6EE5162C2}" presName="spaceBetweenRectangles" presStyleCnt="0"/>
      <dgm:spPr/>
    </dgm:pt>
    <dgm:pt modelId="{71656C96-AD6B-1247-9E7D-E3587F04ED82}" type="pres">
      <dgm:prSet presAssocID="{1568F8EB-CFA3-4ED4-ABDD-FF5223C2C089}" presName="parentLin" presStyleCnt="0"/>
      <dgm:spPr/>
    </dgm:pt>
    <dgm:pt modelId="{1103385C-07D7-E243-8B02-2F07C2687771}" type="pres">
      <dgm:prSet presAssocID="{1568F8EB-CFA3-4ED4-ABDD-FF5223C2C089}" presName="parentLeftMargin" presStyleLbl="node1" presStyleIdx="2" presStyleCnt="4"/>
      <dgm:spPr/>
    </dgm:pt>
    <dgm:pt modelId="{45664950-DE69-0C42-B0E9-9772E6A924F6}" type="pres">
      <dgm:prSet presAssocID="{1568F8EB-CFA3-4ED4-ABDD-FF5223C2C089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486B6C08-8931-5642-9290-2B18E73AF992}" type="pres">
      <dgm:prSet presAssocID="{1568F8EB-CFA3-4ED4-ABDD-FF5223C2C089}" presName="negativeSpace" presStyleCnt="0"/>
      <dgm:spPr/>
    </dgm:pt>
    <dgm:pt modelId="{428A0DCE-998A-3F42-A700-2D060661DF6E}" type="pres">
      <dgm:prSet presAssocID="{1568F8EB-CFA3-4ED4-ABDD-FF5223C2C089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2E63E000-23D6-6541-99AF-572B6BC093A6}" type="presOf" srcId="{BC100D69-11C3-4B30-92A1-20EEA2924F3A}" destId="{2233695A-044E-9D43-95EB-F7955F93DB01}" srcOrd="0" destOrd="1" presId="urn:microsoft.com/office/officeart/2005/8/layout/list1"/>
    <dgm:cxn modelId="{53C9BA11-8DEF-7741-98EB-D3B2286C2ABA}" type="presOf" srcId="{EDA9823E-9827-479A-9BF7-C832EE69CFB8}" destId="{428A0DCE-998A-3F42-A700-2D060661DF6E}" srcOrd="0" destOrd="0" presId="urn:microsoft.com/office/officeart/2005/8/layout/list1"/>
    <dgm:cxn modelId="{F5FD4D18-24B0-4E62-91AB-E9455CD5F9B7}" srcId="{1568F8EB-CFA3-4ED4-ABDD-FF5223C2C089}" destId="{EDA9823E-9827-479A-9BF7-C832EE69CFB8}" srcOrd="0" destOrd="0" parTransId="{0F8EF431-2555-4F44-878B-094E589B28BA}" sibTransId="{F702BFDD-9AD6-48C8-A099-638D96000D0F}"/>
    <dgm:cxn modelId="{75EA841E-180D-4E12-9757-48DF919273C9}" srcId="{49D746CD-59E7-4F9C-9673-E496995FDD8E}" destId="{BC100D69-11C3-4B30-92A1-20EEA2924F3A}" srcOrd="1" destOrd="0" parTransId="{9822FA2B-A04C-4AA8-9996-CBC2F6AC9F9D}" sibTransId="{F97FF0E4-BE3A-48E7-A9D9-A5E297B08983}"/>
    <dgm:cxn modelId="{D898261F-F248-8A4C-BBF4-1CF555810317}" type="presOf" srcId="{5C0FB4FE-12D4-44F0-B421-E4E3913A9832}" destId="{17DB916B-F6B1-8E42-A369-4F642AE12068}" srcOrd="0" destOrd="0" presId="urn:microsoft.com/office/officeart/2005/8/layout/list1"/>
    <dgm:cxn modelId="{1CB7A122-4FD7-4754-8ADA-637520A7134E}" srcId="{1BD1B515-7A73-4B91-8F2C-3BF7EAC3BC65}" destId="{5B81EE75-9063-483E-96DD-1AE26AAADB2D}" srcOrd="2" destOrd="0" parTransId="{BB3ED23B-593E-44DD-B8D2-9EBFBDA67E81}" sibTransId="{D2153E6B-2109-4CBF-92EF-A2A6EE5162C2}"/>
    <dgm:cxn modelId="{603D5D23-C632-6E45-B5C2-CDE70CE999B8}" type="presOf" srcId="{116680F6-C32F-403A-8FD4-70AA2071C4E4}" destId="{2233695A-044E-9D43-95EB-F7955F93DB01}" srcOrd="0" destOrd="2" presId="urn:microsoft.com/office/officeart/2005/8/layout/list1"/>
    <dgm:cxn modelId="{0552C328-D390-5E43-BB38-6C8C765C0468}" type="presOf" srcId="{73C39A3B-AFB3-44B0-9B6C-BA3485246723}" destId="{428A0DCE-998A-3F42-A700-2D060661DF6E}" srcOrd="0" destOrd="1" presId="urn:microsoft.com/office/officeart/2005/8/layout/list1"/>
    <dgm:cxn modelId="{ED1E913A-9F74-6742-9EC8-927FD838C487}" type="presOf" srcId="{1568F8EB-CFA3-4ED4-ABDD-FF5223C2C089}" destId="{45664950-DE69-0C42-B0E9-9772E6A924F6}" srcOrd="1" destOrd="0" presId="urn:microsoft.com/office/officeart/2005/8/layout/list1"/>
    <dgm:cxn modelId="{B7B04C4E-6850-467E-8B74-9B826A57BE0E}" srcId="{1BD1B515-7A73-4B91-8F2C-3BF7EAC3BC65}" destId="{09BC95CD-8377-4E2F-8655-91ED150DF189}" srcOrd="0" destOrd="0" parTransId="{F4B145AD-F349-40B4-9EB5-8D489612606A}" sibTransId="{6E8D905C-3DCF-4E55-94F3-A3C3685200F9}"/>
    <dgm:cxn modelId="{B552D064-B697-4A5F-8B34-D8D788FFC793}" srcId="{5B81EE75-9063-483E-96DD-1AE26AAADB2D}" destId="{EC4388DA-4567-4522-B4C5-0B4B3C9E83B1}" srcOrd="1" destOrd="0" parTransId="{C319BA50-A37A-49C3-992B-3ABBA49F509A}" sibTransId="{79834CBF-722B-4E04-B004-2FD102FA2649}"/>
    <dgm:cxn modelId="{4E7C117B-3654-E842-B130-BD9B9CF6C6D3}" type="presOf" srcId="{1BD1B515-7A73-4B91-8F2C-3BF7EAC3BC65}" destId="{2A643561-427F-BA49-8DB8-114E50D68A4E}" srcOrd="0" destOrd="0" presId="urn:microsoft.com/office/officeart/2005/8/layout/list1"/>
    <dgm:cxn modelId="{8619B583-5280-4EB3-8828-8711DA783DD6}" srcId="{5B81EE75-9063-483E-96DD-1AE26AAADB2D}" destId="{D6432C9D-D61C-4D79-9507-9B3844DA5A6C}" srcOrd="2" destOrd="0" parTransId="{C9F4754F-1B11-426F-8253-2AC4EC3BE3A3}" sibTransId="{48CC67C3-8403-4E15-8475-87979DC67193}"/>
    <dgm:cxn modelId="{C1E35385-FB0B-C146-9D8D-748FDA4C2461}" type="presOf" srcId="{09BC95CD-8377-4E2F-8655-91ED150DF189}" destId="{B944C29A-A493-AC46-AB19-B810CFD239E6}" srcOrd="1" destOrd="0" presId="urn:microsoft.com/office/officeart/2005/8/layout/list1"/>
    <dgm:cxn modelId="{A944188C-73A9-B746-88BC-E4859B6A81DF}" type="presOf" srcId="{5B81EE75-9063-483E-96DD-1AE26AAADB2D}" destId="{AB580CA0-2249-9841-BF91-09579C505F40}" srcOrd="1" destOrd="0" presId="urn:microsoft.com/office/officeart/2005/8/layout/list1"/>
    <dgm:cxn modelId="{D0A51EA2-3328-4C19-87EF-881E38976107}" srcId="{1BD1B515-7A73-4B91-8F2C-3BF7EAC3BC65}" destId="{49D746CD-59E7-4F9C-9673-E496995FDD8E}" srcOrd="1" destOrd="0" parTransId="{17DEDFF2-9AEC-4DEE-81C6-E3BAD5AD31B3}" sibTransId="{18AE0229-C6CE-4715-BA67-73FBFC8BB900}"/>
    <dgm:cxn modelId="{DF0AFAA4-625B-D14F-B9E4-BD625CC06ECB}" type="presOf" srcId="{1568F8EB-CFA3-4ED4-ABDD-FF5223C2C089}" destId="{1103385C-07D7-E243-8B02-2F07C2687771}" srcOrd="0" destOrd="0" presId="urn:microsoft.com/office/officeart/2005/8/layout/list1"/>
    <dgm:cxn modelId="{BE78E2AA-6D22-4894-8078-A6978AA86E81}" srcId="{49D746CD-59E7-4F9C-9673-E496995FDD8E}" destId="{116680F6-C32F-403A-8FD4-70AA2071C4E4}" srcOrd="2" destOrd="0" parTransId="{7AC66A9A-2A8A-444C-8D5C-4CA1E8F20C80}" sibTransId="{6582D567-41DC-40C7-A328-5972DA7C23BD}"/>
    <dgm:cxn modelId="{A2C3EAAB-078E-D747-85D5-DCA9153DD433}" type="presOf" srcId="{5B81EE75-9063-483E-96DD-1AE26AAADB2D}" destId="{00E1649E-72B9-7A47-A5DA-45B08D84A425}" srcOrd="0" destOrd="0" presId="urn:microsoft.com/office/officeart/2005/8/layout/list1"/>
    <dgm:cxn modelId="{1DE11BB8-D6CE-4C9D-A892-B638BAB8F4A2}" srcId="{5B81EE75-9063-483E-96DD-1AE26AAADB2D}" destId="{5C0FB4FE-12D4-44F0-B421-E4E3913A9832}" srcOrd="0" destOrd="0" parTransId="{ACECDB7C-8F5B-4547-AD2E-2A5EA6B65206}" sibTransId="{B934BFC2-17FF-4DED-BC66-DA0EC483C88A}"/>
    <dgm:cxn modelId="{939A06BB-6DE8-493E-90DD-C93A73B4AC6A}" srcId="{1BD1B515-7A73-4B91-8F2C-3BF7EAC3BC65}" destId="{1568F8EB-CFA3-4ED4-ABDD-FF5223C2C089}" srcOrd="3" destOrd="0" parTransId="{A448D20C-FCCF-4BD2-A8B6-C15FD259919A}" sibTransId="{FCE8549C-9343-4823-B2C5-0A3343EA95FE}"/>
    <dgm:cxn modelId="{26AC3EC5-D17A-8D4A-81CF-820CC87D1072}" type="presOf" srcId="{EC4388DA-4567-4522-B4C5-0B4B3C9E83B1}" destId="{17DB916B-F6B1-8E42-A369-4F642AE12068}" srcOrd="0" destOrd="1" presId="urn:microsoft.com/office/officeart/2005/8/layout/list1"/>
    <dgm:cxn modelId="{F14ABFCA-4694-3143-A044-13288C0F344D}" type="presOf" srcId="{49D746CD-59E7-4F9C-9673-E496995FDD8E}" destId="{C73EE1F6-603B-1C43-8E26-AC3073D95BE3}" srcOrd="1" destOrd="0" presId="urn:microsoft.com/office/officeart/2005/8/layout/list1"/>
    <dgm:cxn modelId="{1D758BD3-C44A-E24E-9C34-5B1901126044}" type="presOf" srcId="{49D746CD-59E7-4F9C-9673-E496995FDD8E}" destId="{532C3D33-B853-264C-A87D-043765FA239B}" srcOrd="0" destOrd="0" presId="urn:microsoft.com/office/officeart/2005/8/layout/list1"/>
    <dgm:cxn modelId="{4CF9E1DA-73E3-FD45-B38D-64BA42F1FDB0}" type="presOf" srcId="{D6432C9D-D61C-4D79-9507-9B3844DA5A6C}" destId="{17DB916B-F6B1-8E42-A369-4F642AE12068}" srcOrd="0" destOrd="2" presId="urn:microsoft.com/office/officeart/2005/8/layout/list1"/>
    <dgm:cxn modelId="{59483AE9-AFAB-4FCF-82F5-0C87C508330D}" srcId="{49D746CD-59E7-4F9C-9673-E496995FDD8E}" destId="{571B4321-5A02-4A82-B780-BA09FC685467}" srcOrd="0" destOrd="0" parTransId="{0BEE6D0E-69DC-46FD-97B1-78DC6B2008DE}" sibTransId="{716BF34A-73EE-43AD-B500-819BE29362D7}"/>
    <dgm:cxn modelId="{65D7F7E9-E854-4979-BB33-4534F1C0196A}" srcId="{1568F8EB-CFA3-4ED4-ABDD-FF5223C2C089}" destId="{73C39A3B-AFB3-44B0-9B6C-BA3485246723}" srcOrd="1" destOrd="0" parTransId="{1D26222A-4B71-4A7B-A823-0453231AFB82}" sibTransId="{C4731DFB-5BA8-427D-964A-50F4F067D347}"/>
    <dgm:cxn modelId="{35691AF9-0A24-A344-A8BF-6CF8A894C610}" type="presOf" srcId="{571B4321-5A02-4A82-B780-BA09FC685467}" destId="{2233695A-044E-9D43-95EB-F7955F93DB01}" srcOrd="0" destOrd="0" presId="urn:microsoft.com/office/officeart/2005/8/layout/list1"/>
    <dgm:cxn modelId="{E68124FC-97BF-7943-A4ED-1798774E8B91}" type="presOf" srcId="{09BC95CD-8377-4E2F-8655-91ED150DF189}" destId="{7D8E7C33-3616-564C-8F96-1BC13071617D}" srcOrd="0" destOrd="0" presId="urn:microsoft.com/office/officeart/2005/8/layout/list1"/>
    <dgm:cxn modelId="{09DA06EB-9377-E54C-9212-C198B6B56DF6}" type="presParOf" srcId="{2A643561-427F-BA49-8DB8-114E50D68A4E}" destId="{5528F069-6339-C244-9A8D-45D298385A2B}" srcOrd="0" destOrd="0" presId="urn:microsoft.com/office/officeart/2005/8/layout/list1"/>
    <dgm:cxn modelId="{426F077E-B8EC-5E4E-97A3-213855C01FC8}" type="presParOf" srcId="{5528F069-6339-C244-9A8D-45D298385A2B}" destId="{7D8E7C33-3616-564C-8F96-1BC13071617D}" srcOrd="0" destOrd="0" presId="urn:microsoft.com/office/officeart/2005/8/layout/list1"/>
    <dgm:cxn modelId="{C2831154-EFF6-2C4B-A481-573F88AD2B50}" type="presParOf" srcId="{5528F069-6339-C244-9A8D-45D298385A2B}" destId="{B944C29A-A493-AC46-AB19-B810CFD239E6}" srcOrd="1" destOrd="0" presId="urn:microsoft.com/office/officeart/2005/8/layout/list1"/>
    <dgm:cxn modelId="{D1ECF3DB-B459-0843-8522-147D38FE1DDA}" type="presParOf" srcId="{2A643561-427F-BA49-8DB8-114E50D68A4E}" destId="{80B5E9A6-D969-154D-A03B-52260A330A2E}" srcOrd="1" destOrd="0" presId="urn:microsoft.com/office/officeart/2005/8/layout/list1"/>
    <dgm:cxn modelId="{914DD297-298A-7E45-8B55-1B2A5C314473}" type="presParOf" srcId="{2A643561-427F-BA49-8DB8-114E50D68A4E}" destId="{04F6D3B2-00E6-C146-B4BA-FC2E43D43624}" srcOrd="2" destOrd="0" presId="urn:microsoft.com/office/officeart/2005/8/layout/list1"/>
    <dgm:cxn modelId="{6F84C8D0-B936-AE40-BE9E-C488084B9A4A}" type="presParOf" srcId="{2A643561-427F-BA49-8DB8-114E50D68A4E}" destId="{F33BC4B9-352E-E840-A02C-E3A7CB69A006}" srcOrd="3" destOrd="0" presId="urn:microsoft.com/office/officeart/2005/8/layout/list1"/>
    <dgm:cxn modelId="{90042C7F-6CD4-7F4C-9E9D-92349675D5AF}" type="presParOf" srcId="{2A643561-427F-BA49-8DB8-114E50D68A4E}" destId="{45F2614C-330E-BA42-8C91-3824B5C7CA21}" srcOrd="4" destOrd="0" presId="urn:microsoft.com/office/officeart/2005/8/layout/list1"/>
    <dgm:cxn modelId="{90F02EB6-46EA-814D-BFF4-9321BDF56462}" type="presParOf" srcId="{45F2614C-330E-BA42-8C91-3824B5C7CA21}" destId="{532C3D33-B853-264C-A87D-043765FA239B}" srcOrd="0" destOrd="0" presId="urn:microsoft.com/office/officeart/2005/8/layout/list1"/>
    <dgm:cxn modelId="{A7ED3958-62F1-3A4F-80F9-931E7EFB38ED}" type="presParOf" srcId="{45F2614C-330E-BA42-8C91-3824B5C7CA21}" destId="{C73EE1F6-603B-1C43-8E26-AC3073D95BE3}" srcOrd="1" destOrd="0" presId="urn:microsoft.com/office/officeart/2005/8/layout/list1"/>
    <dgm:cxn modelId="{99BC3861-C018-7847-AF03-781B4E6060CD}" type="presParOf" srcId="{2A643561-427F-BA49-8DB8-114E50D68A4E}" destId="{1505663E-EE6F-8049-900E-331ADBD6ACF7}" srcOrd="5" destOrd="0" presId="urn:microsoft.com/office/officeart/2005/8/layout/list1"/>
    <dgm:cxn modelId="{D9D78F63-E06A-084F-A266-93D4521FD88E}" type="presParOf" srcId="{2A643561-427F-BA49-8DB8-114E50D68A4E}" destId="{2233695A-044E-9D43-95EB-F7955F93DB01}" srcOrd="6" destOrd="0" presId="urn:microsoft.com/office/officeart/2005/8/layout/list1"/>
    <dgm:cxn modelId="{E5451CA3-2AC2-054F-B59E-A00887731164}" type="presParOf" srcId="{2A643561-427F-BA49-8DB8-114E50D68A4E}" destId="{DCA04DB8-FB03-FF4D-B07E-59FD62C5C65E}" srcOrd="7" destOrd="0" presId="urn:microsoft.com/office/officeart/2005/8/layout/list1"/>
    <dgm:cxn modelId="{E1751D38-9DDC-B542-A289-D733DD874700}" type="presParOf" srcId="{2A643561-427F-BA49-8DB8-114E50D68A4E}" destId="{7C160815-6186-1042-8A21-B2A002A5DBD4}" srcOrd="8" destOrd="0" presId="urn:microsoft.com/office/officeart/2005/8/layout/list1"/>
    <dgm:cxn modelId="{BDBB6C6F-C0AB-ED43-A362-E099CAF59745}" type="presParOf" srcId="{7C160815-6186-1042-8A21-B2A002A5DBD4}" destId="{00E1649E-72B9-7A47-A5DA-45B08D84A425}" srcOrd="0" destOrd="0" presId="urn:microsoft.com/office/officeart/2005/8/layout/list1"/>
    <dgm:cxn modelId="{5650E75D-AD79-454E-B976-6D9201AD3128}" type="presParOf" srcId="{7C160815-6186-1042-8A21-B2A002A5DBD4}" destId="{AB580CA0-2249-9841-BF91-09579C505F40}" srcOrd="1" destOrd="0" presId="urn:microsoft.com/office/officeart/2005/8/layout/list1"/>
    <dgm:cxn modelId="{E271D3C3-926F-E343-B8BE-655C80D9A848}" type="presParOf" srcId="{2A643561-427F-BA49-8DB8-114E50D68A4E}" destId="{A5B76C54-CB12-884F-90F9-033BF308FFAA}" srcOrd="9" destOrd="0" presId="urn:microsoft.com/office/officeart/2005/8/layout/list1"/>
    <dgm:cxn modelId="{7B7DEDF0-5ECB-7345-9BF7-5839E387E199}" type="presParOf" srcId="{2A643561-427F-BA49-8DB8-114E50D68A4E}" destId="{17DB916B-F6B1-8E42-A369-4F642AE12068}" srcOrd="10" destOrd="0" presId="urn:microsoft.com/office/officeart/2005/8/layout/list1"/>
    <dgm:cxn modelId="{5F9EBDCE-B442-8A49-8879-D40F38F3571C}" type="presParOf" srcId="{2A643561-427F-BA49-8DB8-114E50D68A4E}" destId="{EF369816-A89F-ED4F-A5B5-05BA61B4C868}" srcOrd="11" destOrd="0" presId="urn:microsoft.com/office/officeart/2005/8/layout/list1"/>
    <dgm:cxn modelId="{A64197E0-E4E8-584E-9C83-4FEE6A3C5C10}" type="presParOf" srcId="{2A643561-427F-BA49-8DB8-114E50D68A4E}" destId="{71656C96-AD6B-1247-9E7D-E3587F04ED82}" srcOrd="12" destOrd="0" presId="urn:microsoft.com/office/officeart/2005/8/layout/list1"/>
    <dgm:cxn modelId="{D81A8C44-235F-824F-87CF-6CBD7DECE159}" type="presParOf" srcId="{71656C96-AD6B-1247-9E7D-E3587F04ED82}" destId="{1103385C-07D7-E243-8B02-2F07C2687771}" srcOrd="0" destOrd="0" presId="urn:microsoft.com/office/officeart/2005/8/layout/list1"/>
    <dgm:cxn modelId="{44EA8EDC-C45E-8A4B-9562-D3F52B38B7D2}" type="presParOf" srcId="{71656C96-AD6B-1247-9E7D-E3587F04ED82}" destId="{45664950-DE69-0C42-B0E9-9772E6A924F6}" srcOrd="1" destOrd="0" presId="urn:microsoft.com/office/officeart/2005/8/layout/list1"/>
    <dgm:cxn modelId="{6A23A176-D5E7-1147-A6DC-8CF21011B4E6}" type="presParOf" srcId="{2A643561-427F-BA49-8DB8-114E50D68A4E}" destId="{486B6C08-8931-5642-9290-2B18E73AF992}" srcOrd="13" destOrd="0" presId="urn:microsoft.com/office/officeart/2005/8/layout/list1"/>
    <dgm:cxn modelId="{6DE14940-5213-D54A-9804-76EE2432C9F3}" type="presParOf" srcId="{2A643561-427F-BA49-8DB8-114E50D68A4E}" destId="{428A0DCE-998A-3F42-A700-2D060661DF6E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435A894B-8657-474C-BD48-9ADD21E05195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5A7536F1-C28C-48C2-9863-AC67EB248636}">
      <dgm:prSet/>
      <dgm:spPr/>
      <dgm:t>
        <a:bodyPr/>
        <a:lstStyle/>
        <a:p>
          <a:r>
            <a:rPr lang="en-US" b="1"/>
            <a:t>Data-Driven Insights:</a:t>
          </a:r>
          <a:r>
            <a:rPr lang="en-US"/>
            <a:t> Analyzed SpaceX launch data to identify key factors influencing booster landing success.</a:t>
          </a:r>
        </a:p>
      </dgm:t>
    </dgm:pt>
    <dgm:pt modelId="{301270A2-62AC-440F-885B-BF8B79CE9BEC}" type="parTrans" cxnId="{66E166E8-7F24-4C25-9F2B-7203D4BA50A2}">
      <dgm:prSet/>
      <dgm:spPr/>
      <dgm:t>
        <a:bodyPr/>
        <a:lstStyle/>
        <a:p>
          <a:endParaRPr lang="en-US"/>
        </a:p>
      </dgm:t>
    </dgm:pt>
    <dgm:pt modelId="{3177ADB7-B42B-4E3F-88E0-040CCF63BEF9}" type="sibTrans" cxnId="{66E166E8-7F24-4C25-9F2B-7203D4BA50A2}">
      <dgm:prSet/>
      <dgm:spPr/>
      <dgm:t>
        <a:bodyPr/>
        <a:lstStyle/>
        <a:p>
          <a:endParaRPr lang="en-US"/>
        </a:p>
      </dgm:t>
    </dgm:pt>
    <dgm:pt modelId="{090BB8A7-0C01-4E0F-A7FD-E9BA434F75FC}">
      <dgm:prSet/>
      <dgm:spPr/>
      <dgm:t>
        <a:bodyPr/>
        <a:lstStyle/>
        <a:p>
          <a:r>
            <a:rPr lang="en-US" b="1"/>
            <a:t>Geospatial Analysis:</a:t>
          </a:r>
          <a:r>
            <a:rPr lang="en-US"/>
            <a:t> Mapped launch sites, examined proximity to coastlines, highways, and railways, and evaluated site efficiency.</a:t>
          </a:r>
        </a:p>
      </dgm:t>
    </dgm:pt>
    <dgm:pt modelId="{C624EF31-59D1-40E3-9384-CB171727126E}" type="parTrans" cxnId="{2BC57767-2DCF-4134-9F4C-3AC8408125CB}">
      <dgm:prSet/>
      <dgm:spPr/>
      <dgm:t>
        <a:bodyPr/>
        <a:lstStyle/>
        <a:p>
          <a:endParaRPr lang="en-US"/>
        </a:p>
      </dgm:t>
    </dgm:pt>
    <dgm:pt modelId="{E892B6ED-029B-4A6A-82A9-2BC078F9E6F9}" type="sibTrans" cxnId="{2BC57767-2DCF-4134-9F4C-3AC8408125CB}">
      <dgm:prSet/>
      <dgm:spPr/>
      <dgm:t>
        <a:bodyPr/>
        <a:lstStyle/>
        <a:p>
          <a:endParaRPr lang="en-US"/>
        </a:p>
      </dgm:t>
    </dgm:pt>
    <dgm:pt modelId="{E2FA0B13-7B67-4B72-B72C-9407AEABD474}">
      <dgm:prSet/>
      <dgm:spPr/>
      <dgm:t>
        <a:bodyPr/>
        <a:lstStyle/>
        <a:p>
          <a:r>
            <a:rPr lang="en-US" b="1"/>
            <a:t>Interactive Dashboard:</a:t>
          </a:r>
          <a:r>
            <a:rPr lang="en-US"/>
            <a:t> Developed a Plotly Dash tool for visualizing launch success rates and payload relationships dynamically.</a:t>
          </a:r>
        </a:p>
      </dgm:t>
    </dgm:pt>
    <dgm:pt modelId="{4609D3FA-758E-4CC5-9C06-405EE986E258}" type="parTrans" cxnId="{DA5A56E6-2DCE-45B1-A11B-06D4D294170D}">
      <dgm:prSet/>
      <dgm:spPr/>
      <dgm:t>
        <a:bodyPr/>
        <a:lstStyle/>
        <a:p>
          <a:endParaRPr lang="en-US"/>
        </a:p>
      </dgm:t>
    </dgm:pt>
    <dgm:pt modelId="{1747AC0B-0DBA-4F5D-8F96-CB67BC36E8C6}" type="sibTrans" cxnId="{DA5A56E6-2DCE-45B1-A11B-06D4D294170D}">
      <dgm:prSet/>
      <dgm:spPr/>
      <dgm:t>
        <a:bodyPr/>
        <a:lstStyle/>
        <a:p>
          <a:endParaRPr lang="en-US"/>
        </a:p>
      </dgm:t>
    </dgm:pt>
    <dgm:pt modelId="{17F83DCF-963E-4250-A0B7-3593E85C3227}">
      <dgm:prSet/>
      <dgm:spPr/>
      <dgm:t>
        <a:bodyPr/>
        <a:lstStyle/>
        <a:p>
          <a:r>
            <a:rPr lang="en-US" b="1"/>
            <a:t>Machine Learning Predictions:</a:t>
          </a:r>
          <a:endParaRPr lang="en-US"/>
        </a:p>
      </dgm:t>
    </dgm:pt>
    <dgm:pt modelId="{FBF4F91E-B1B2-472B-881A-D6295B78C8B2}" type="parTrans" cxnId="{7D48712D-2075-47BD-995E-E9CACF7D93A3}">
      <dgm:prSet/>
      <dgm:spPr/>
      <dgm:t>
        <a:bodyPr/>
        <a:lstStyle/>
        <a:p>
          <a:endParaRPr lang="en-US"/>
        </a:p>
      </dgm:t>
    </dgm:pt>
    <dgm:pt modelId="{B5069D05-95B7-4DCE-A405-E689CC7CECF1}" type="sibTrans" cxnId="{7D48712D-2075-47BD-995E-E9CACF7D93A3}">
      <dgm:prSet/>
      <dgm:spPr/>
      <dgm:t>
        <a:bodyPr/>
        <a:lstStyle/>
        <a:p>
          <a:endParaRPr lang="en-US"/>
        </a:p>
      </dgm:t>
    </dgm:pt>
    <dgm:pt modelId="{20D45CBA-8B5A-4FF3-8A2E-8369AF69D8B5}">
      <dgm:prSet/>
      <dgm:spPr/>
      <dgm:t>
        <a:bodyPr/>
        <a:lstStyle/>
        <a:p>
          <a:r>
            <a:rPr lang="en-US"/>
            <a:t>Trained multiple models to predict booster landing success.</a:t>
          </a:r>
        </a:p>
      </dgm:t>
    </dgm:pt>
    <dgm:pt modelId="{FC296EBF-7B0A-49BC-842F-C2C8164D6F61}" type="parTrans" cxnId="{FB8FA852-EDC3-494A-AEE9-B03D8E4B878C}">
      <dgm:prSet/>
      <dgm:spPr/>
      <dgm:t>
        <a:bodyPr/>
        <a:lstStyle/>
        <a:p>
          <a:endParaRPr lang="en-US"/>
        </a:p>
      </dgm:t>
    </dgm:pt>
    <dgm:pt modelId="{A49CDA40-573F-48A3-BA40-D3586E329F0C}" type="sibTrans" cxnId="{FB8FA852-EDC3-494A-AEE9-B03D8E4B878C}">
      <dgm:prSet/>
      <dgm:spPr/>
      <dgm:t>
        <a:bodyPr/>
        <a:lstStyle/>
        <a:p>
          <a:endParaRPr lang="en-US"/>
        </a:p>
      </dgm:t>
    </dgm:pt>
    <dgm:pt modelId="{AA3E4536-8078-40FE-9D28-CCA926FA75E6}">
      <dgm:prSet/>
      <dgm:spPr/>
      <dgm:t>
        <a:bodyPr/>
        <a:lstStyle/>
        <a:p>
          <a:r>
            <a:rPr lang="en-US" b="1"/>
            <a:t>Decision Tree emerged as the best model</a:t>
          </a:r>
          <a:r>
            <a:rPr lang="en-US"/>
            <a:t>, minimizing false negatives and providing the most reliable predictions.</a:t>
          </a:r>
        </a:p>
      </dgm:t>
    </dgm:pt>
    <dgm:pt modelId="{D5F15A4D-81A2-4BDC-8281-D83630BAE872}" type="parTrans" cxnId="{BFB17B4A-172D-41ED-A22D-B520CE7C0228}">
      <dgm:prSet/>
      <dgm:spPr/>
      <dgm:t>
        <a:bodyPr/>
        <a:lstStyle/>
        <a:p>
          <a:endParaRPr lang="en-US"/>
        </a:p>
      </dgm:t>
    </dgm:pt>
    <dgm:pt modelId="{D964120A-080B-4162-AB4F-BE3F913C11A5}" type="sibTrans" cxnId="{BFB17B4A-172D-41ED-A22D-B520CE7C0228}">
      <dgm:prSet/>
      <dgm:spPr/>
      <dgm:t>
        <a:bodyPr/>
        <a:lstStyle/>
        <a:p>
          <a:endParaRPr lang="en-US"/>
        </a:p>
      </dgm:t>
    </dgm:pt>
    <dgm:pt modelId="{5B0831F0-BFCE-40C5-B7A4-BCBECD5FC885}">
      <dgm:prSet/>
      <dgm:spPr/>
      <dgm:t>
        <a:bodyPr/>
        <a:lstStyle/>
        <a:p>
          <a:r>
            <a:rPr lang="en-US" b="1"/>
            <a:t>Key Takeaways:</a:t>
          </a:r>
          <a:endParaRPr lang="en-US"/>
        </a:p>
      </dgm:t>
    </dgm:pt>
    <dgm:pt modelId="{70BC3069-6560-463A-A28B-7844B11079E7}" type="parTrans" cxnId="{0E5EC45F-FC49-425C-A9D5-76B008E1C192}">
      <dgm:prSet/>
      <dgm:spPr/>
      <dgm:t>
        <a:bodyPr/>
        <a:lstStyle/>
        <a:p>
          <a:endParaRPr lang="en-US"/>
        </a:p>
      </dgm:t>
    </dgm:pt>
    <dgm:pt modelId="{B97D0DE1-AA61-4102-98BD-FB82941B7161}" type="sibTrans" cxnId="{0E5EC45F-FC49-425C-A9D5-76B008E1C192}">
      <dgm:prSet/>
      <dgm:spPr/>
      <dgm:t>
        <a:bodyPr/>
        <a:lstStyle/>
        <a:p>
          <a:endParaRPr lang="en-US"/>
        </a:p>
      </dgm:t>
    </dgm:pt>
    <dgm:pt modelId="{7C4042E5-3B06-4295-B146-35C7F6F088C4}">
      <dgm:prSet/>
      <dgm:spPr/>
      <dgm:t>
        <a:bodyPr/>
        <a:lstStyle/>
        <a:p>
          <a:r>
            <a:rPr lang="en-US"/>
            <a:t>Machine learning can optimize </a:t>
          </a:r>
          <a:r>
            <a:rPr lang="en-US" b="1"/>
            <a:t>mission success rates</a:t>
          </a:r>
          <a:r>
            <a:rPr lang="en-US"/>
            <a:t> and </a:t>
          </a:r>
          <a:r>
            <a:rPr lang="en-US" b="1"/>
            <a:t>reduce costs</a:t>
          </a:r>
          <a:r>
            <a:rPr lang="en-US"/>
            <a:t>.</a:t>
          </a:r>
        </a:p>
      </dgm:t>
    </dgm:pt>
    <dgm:pt modelId="{0B4C43C9-4D62-4F39-B020-128DC7E1EA19}" type="parTrans" cxnId="{4C2F1127-1DDE-4875-AB70-C54E13904172}">
      <dgm:prSet/>
      <dgm:spPr/>
      <dgm:t>
        <a:bodyPr/>
        <a:lstStyle/>
        <a:p>
          <a:endParaRPr lang="en-US"/>
        </a:p>
      </dgm:t>
    </dgm:pt>
    <dgm:pt modelId="{58086261-4A01-43D9-92C4-6EAB8860CB62}" type="sibTrans" cxnId="{4C2F1127-1DDE-4875-AB70-C54E13904172}">
      <dgm:prSet/>
      <dgm:spPr/>
      <dgm:t>
        <a:bodyPr/>
        <a:lstStyle/>
        <a:p>
          <a:endParaRPr lang="en-US"/>
        </a:p>
      </dgm:t>
    </dgm:pt>
    <dgm:pt modelId="{A5F33057-1448-47DF-B506-48BC1CCB0FE3}">
      <dgm:prSet/>
      <dgm:spPr/>
      <dgm:t>
        <a:bodyPr/>
        <a:lstStyle/>
        <a:p>
          <a:r>
            <a:rPr lang="en-US"/>
            <a:t>Geospatial analysis helps in </a:t>
          </a:r>
          <a:r>
            <a:rPr lang="en-US" b="1"/>
            <a:t>strategic site selection</a:t>
          </a:r>
          <a:r>
            <a:rPr lang="en-US"/>
            <a:t> and </a:t>
          </a:r>
          <a:r>
            <a:rPr lang="en-US" b="1"/>
            <a:t>launch planning</a:t>
          </a:r>
          <a:r>
            <a:rPr lang="en-US"/>
            <a:t>.</a:t>
          </a:r>
        </a:p>
      </dgm:t>
    </dgm:pt>
    <dgm:pt modelId="{AE3D7D2F-19C3-433F-BB0E-F940066D00D7}" type="parTrans" cxnId="{6E42B070-5B47-4742-9E52-48AF2D77D5AA}">
      <dgm:prSet/>
      <dgm:spPr/>
      <dgm:t>
        <a:bodyPr/>
        <a:lstStyle/>
        <a:p>
          <a:endParaRPr lang="en-US"/>
        </a:p>
      </dgm:t>
    </dgm:pt>
    <dgm:pt modelId="{342D91B7-B745-4764-A06C-A553DAE8F8BA}" type="sibTrans" cxnId="{6E42B070-5B47-4742-9E52-48AF2D77D5AA}">
      <dgm:prSet/>
      <dgm:spPr/>
      <dgm:t>
        <a:bodyPr/>
        <a:lstStyle/>
        <a:p>
          <a:endParaRPr lang="en-US"/>
        </a:p>
      </dgm:t>
    </dgm:pt>
    <dgm:pt modelId="{A5DF1F45-9085-470F-90AD-E61996CBE8AD}">
      <dgm:prSet/>
      <dgm:spPr/>
      <dgm:t>
        <a:bodyPr/>
        <a:lstStyle/>
        <a:p>
          <a:r>
            <a:rPr lang="en-US"/>
            <a:t>Predictive models can assist in </a:t>
          </a:r>
          <a:r>
            <a:rPr lang="en-US" b="1"/>
            <a:t>future mission planning and risk assessment</a:t>
          </a:r>
          <a:r>
            <a:rPr lang="en-US"/>
            <a:t>.</a:t>
          </a:r>
        </a:p>
      </dgm:t>
    </dgm:pt>
    <dgm:pt modelId="{C615485E-0C74-4361-86D7-91DEB890E3E4}" type="parTrans" cxnId="{B14241C3-1EEC-4BC6-B047-77BBAAF7B8A6}">
      <dgm:prSet/>
      <dgm:spPr/>
      <dgm:t>
        <a:bodyPr/>
        <a:lstStyle/>
        <a:p>
          <a:endParaRPr lang="en-US"/>
        </a:p>
      </dgm:t>
    </dgm:pt>
    <dgm:pt modelId="{8F23EFD0-71E7-48AB-8722-3DFD4C383B7B}" type="sibTrans" cxnId="{B14241C3-1EEC-4BC6-B047-77BBAAF7B8A6}">
      <dgm:prSet/>
      <dgm:spPr/>
      <dgm:t>
        <a:bodyPr/>
        <a:lstStyle/>
        <a:p>
          <a:endParaRPr lang="en-US"/>
        </a:p>
      </dgm:t>
    </dgm:pt>
    <dgm:pt modelId="{CCEC2105-39E8-6F4A-BBD7-B6BEBC9E6E17}" type="pres">
      <dgm:prSet presAssocID="{435A894B-8657-474C-BD48-9ADD21E05195}" presName="linear" presStyleCnt="0">
        <dgm:presLayoutVars>
          <dgm:animLvl val="lvl"/>
          <dgm:resizeHandles val="exact"/>
        </dgm:presLayoutVars>
      </dgm:prSet>
      <dgm:spPr/>
    </dgm:pt>
    <dgm:pt modelId="{1CCF67AA-735A-3748-ACFD-FA92C2897CA7}" type="pres">
      <dgm:prSet presAssocID="{5A7536F1-C28C-48C2-9863-AC67EB248636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5A78C65F-BC44-4E49-B766-887B2CCEAF94}" type="pres">
      <dgm:prSet presAssocID="{3177ADB7-B42B-4E3F-88E0-040CCF63BEF9}" presName="spacer" presStyleCnt="0"/>
      <dgm:spPr/>
    </dgm:pt>
    <dgm:pt modelId="{B9F25607-018A-7645-8A48-C33F79301B71}" type="pres">
      <dgm:prSet presAssocID="{090BB8A7-0C01-4E0F-A7FD-E9BA434F75FC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3D2FF590-C4FD-5048-B0CA-132732653293}" type="pres">
      <dgm:prSet presAssocID="{E892B6ED-029B-4A6A-82A9-2BC078F9E6F9}" presName="spacer" presStyleCnt="0"/>
      <dgm:spPr/>
    </dgm:pt>
    <dgm:pt modelId="{68CD8B15-417F-2441-B79F-CA5C1CC2C02F}" type="pres">
      <dgm:prSet presAssocID="{E2FA0B13-7B67-4B72-B72C-9407AEABD474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C327CB8A-1956-144E-AEE2-5155BFF8E805}" type="pres">
      <dgm:prSet presAssocID="{1747AC0B-0DBA-4F5D-8F96-CB67BC36E8C6}" presName="spacer" presStyleCnt="0"/>
      <dgm:spPr/>
    </dgm:pt>
    <dgm:pt modelId="{D9CEBB8C-842E-7E44-8302-98F0C5F3DA45}" type="pres">
      <dgm:prSet presAssocID="{17F83DCF-963E-4250-A0B7-3593E85C3227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A2D7078E-CDE2-0640-827A-3EE1C6008D15}" type="pres">
      <dgm:prSet presAssocID="{17F83DCF-963E-4250-A0B7-3593E85C3227}" presName="childText" presStyleLbl="revTx" presStyleIdx="0" presStyleCnt="2">
        <dgm:presLayoutVars>
          <dgm:bulletEnabled val="1"/>
        </dgm:presLayoutVars>
      </dgm:prSet>
      <dgm:spPr/>
    </dgm:pt>
    <dgm:pt modelId="{CD3498CD-44BB-1640-A5E3-63F8F4A83E38}" type="pres">
      <dgm:prSet presAssocID="{5B0831F0-BFCE-40C5-B7A4-BCBECD5FC885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E427B387-4D44-4345-BAC2-6C944C00354E}" type="pres">
      <dgm:prSet presAssocID="{5B0831F0-BFCE-40C5-B7A4-BCBECD5FC885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1B9EBD08-9A99-AE41-A8C6-8C0C28FC7E51}" type="presOf" srcId="{5B0831F0-BFCE-40C5-B7A4-BCBECD5FC885}" destId="{CD3498CD-44BB-1640-A5E3-63F8F4A83E38}" srcOrd="0" destOrd="0" presId="urn:microsoft.com/office/officeart/2005/8/layout/vList2"/>
    <dgm:cxn modelId="{D6912224-B151-9B4E-A7D3-7C468825EC12}" type="presOf" srcId="{090BB8A7-0C01-4E0F-A7FD-E9BA434F75FC}" destId="{B9F25607-018A-7645-8A48-C33F79301B71}" srcOrd="0" destOrd="0" presId="urn:microsoft.com/office/officeart/2005/8/layout/vList2"/>
    <dgm:cxn modelId="{4C2F1127-1DDE-4875-AB70-C54E13904172}" srcId="{5B0831F0-BFCE-40C5-B7A4-BCBECD5FC885}" destId="{7C4042E5-3B06-4295-B146-35C7F6F088C4}" srcOrd="0" destOrd="0" parTransId="{0B4C43C9-4D62-4F39-B020-128DC7E1EA19}" sibTransId="{58086261-4A01-43D9-92C4-6EAB8860CB62}"/>
    <dgm:cxn modelId="{7D48712D-2075-47BD-995E-E9CACF7D93A3}" srcId="{435A894B-8657-474C-BD48-9ADD21E05195}" destId="{17F83DCF-963E-4250-A0B7-3593E85C3227}" srcOrd="3" destOrd="0" parTransId="{FBF4F91E-B1B2-472B-881A-D6295B78C8B2}" sibTransId="{B5069D05-95B7-4DCE-A405-E689CC7CECF1}"/>
    <dgm:cxn modelId="{BFB17B4A-172D-41ED-A22D-B520CE7C0228}" srcId="{17F83DCF-963E-4250-A0B7-3593E85C3227}" destId="{AA3E4536-8078-40FE-9D28-CCA926FA75E6}" srcOrd="1" destOrd="0" parTransId="{D5F15A4D-81A2-4BDC-8281-D83630BAE872}" sibTransId="{D964120A-080B-4162-AB4F-BE3F913C11A5}"/>
    <dgm:cxn modelId="{FB8FA852-EDC3-494A-AEE9-B03D8E4B878C}" srcId="{17F83DCF-963E-4250-A0B7-3593E85C3227}" destId="{20D45CBA-8B5A-4FF3-8A2E-8369AF69D8B5}" srcOrd="0" destOrd="0" parTransId="{FC296EBF-7B0A-49BC-842F-C2C8164D6F61}" sibTransId="{A49CDA40-573F-48A3-BA40-D3586E329F0C}"/>
    <dgm:cxn modelId="{0E5EC45F-FC49-425C-A9D5-76B008E1C192}" srcId="{435A894B-8657-474C-BD48-9ADD21E05195}" destId="{5B0831F0-BFCE-40C5-B7A4-BCBECD5FC885}" srcOrd="4" destOrd="0" parTransId="{70BC3069-6560-463A-A28B-7844B11079E7}" sibTransId="{B97D0DE1-AA61-4102-98BD-FB82941B7161}"/>
    <dgm:cxn modelId="{2BC57767-2DCF-4134-9F4C-3AC8408125CB}" srcId="{435A894B-8657-474C-BD48-9ADD21E05195}" destId="{090BB8A7-0C01-4E0F-A7FD-E9BA434F75FC}" srcOrd="1" destOrd="0" parTransId="{C624EF31-59D1-40E3-9384-CB171727126E}" sibTransId="{E892B6ED-029B-4A6A-82A9-2BC078F9E6F9}"/>
    <dgm:cxn modelId="{74E6D967-CE54-084C-B601-A94A87FBB427}" type="presOf" srcId="{A5DF1F45-9085-470F-90AD-E61996CBE8AD}" destId="{E427B387-4D44-4345-BAC2-6C944C00354E}" srcOrd="0" destOrd="2" presId="urn:microsoft.com/office/officeart/2005/8/layout/vList2"/>
    <dgm:cxn modelId="{6E42B070-5B47-4742-9E52-48AF2D77D5AA}" srcId="{5B0831F0-BFCE-40C5-B7A4-BCBECD5FC885}" destId="{A5F33057-1448-47DF-B506-48BC1CCB0FE3}" srcOrd="1" destOrd="0" parTransId="{AE3D7D2F-19C3-433F-BB0E-F940066D00D7}" sibTransId="{342D91B7-B745-4764-A06C-A553DAE8F8BA}"/>
    <dgm:cxn modelId="{C54BB578-F8CC-EC49-94F8-B1729E828BDB}" type="presOf" srcId="{5A7536F1-C28C-48C2-9863-AC67EB248636}" destId="{1CCF67AA-735A-3748-ACFD-FA92C2897CA7}" srcOrd="0" destOrd="0" presId="urn:microsoft.com/office/officeart/2005/8/layout/vList2"/>
    <dgm:cxn modelId="{7ABC8D8C-6CCB-684F-B1E9-C3B1CE0FE810}" type="presOf" srcId="{7C4042E5-3B06-4295-B146-35C7F6F088C4}" destId="{E427B387-4D44-4345-BAC2-6C944C00354E}" srcOrd="0" destOrd="0" presId="urn:microsoft.com/office/officeart/2005/8/layout/vList2"/>
    <dgm:cxn modelId="{C9B4DB94-40E7-304C-B7FF-ACD562E436B7}" type="presOf" srcId="{A5F33057-1448-47DF-B506-48BC1CCB0FE3}" destId="{E427B387-4D44-4345-BAC2-6C944C00354E}" srcOrd="0" destOrd="1" presId="urn:microsoft.com/office/officeart/2005/8/layout/vList2"/>
    <dgm:cxn modelId="{83497FA8-1E1A-F049-9A84-0B60E5102B88}" type="presOf" srcId="{E2FA0B13-7B67-4B72-B72C-9407AEABD474}" destId="{68CD8B15-417F-2441-B79F-CA5C1CC2C02F}" srcOrd="0" destOrd="0" presId="urn:microsoft.com/office/officeart/2005/8/layout/vList2"/>
    <dgm:cxn modelId="{6A41D2A9-7B2D-314C-AC46-B8D6C4939D36}" type="presOf" srcId="{AA3E4536-8078-40FE-9D28-CCA926FA75E6}" destId="{A2D7078E-CDE2-0640-827A-3EE1C6008D15}" srcOrd="0" destOrd="1" presId="urn:microsoft.com/office/officeart/2005/8/layout/vList2"/>
    <dgm:cxn modelId="{971377BA-3041-EC4C-8C35-83E1E6B8475E}" type="presOf" srcId="{20D45CBA-8B5A-4FF3-8A2E-8369AF69D8B5}" destId="{A2D7078E-CDE2-0640-827A-3EE1C6008D15}" srcOrd="0" destOrd="0" presId="urn:microsoft.com/office/officeart/2005/8/layout/vList2"/>
    <dgm:cxn modelId="{B14241C3-1EEC-4BC6-B047-77BBAAF7B8A6}" srcId="{5B0831F0-BFCE-40C5-B7A4-BCBECD5FC885}" destId="{A5DF1F45-9085-470F-90AD-E61996CBE8AD}" srcOrd="2" destOrd="0" parTransId="{C615485E-0C74-4361-86D7-91DEB890E3E4}" sibTransId="{8F23EFD0-71E7-48AB-8722-3DFD4C383B7B}"/>
    <dgm:cxn modelId="{9BC641D4-CC34-9F49-8DB4-4F061F082F65}" type="presOf" srcId="{435A894B-8657-474C-BD48-9ADD21E05195}" destId="{CCEC2105-39E8-6F4A-BBD7-B6BEBC9E6E17}" srcOrd="0" destOrd="0" presId="urn:microsoft.com/office/officeart/2005/8/layout/vList2"/>
    <dgm:cxn modelId="{DA5A56E6-2DCE-45B1-A11B-06D4D294170D}" srcId="{435A894B-8657-474C-BD48-9ADD21E05195}" destId="{E2FA0B13-7B67-4B72-B72C-9407AEABD474}" srcOrd="2" destOrd="0" parTransId="{4609D3FA-758E-4CC5-9C06-405EE986E258}" sibTransId="{1747AC0B-0DBA-4F5D-8F96-CB67BC36E8C6}"/>
    <dgm:cxn modelId="{66E166E8-7F24-4C25-9F2B-7203D4BA50A2}" srcId="{435A894B-8657-474C-BD48-9ADD21E05195}" destId="{5A7536F1-C28C-48C2-9863-AC67EB248636}" srcOrd="0" destOrd="0" parTransId="{301270A2-62AC-440F-885B-BF8B79CE9BEC}" sibTransId="{3177ADB7-B42B-4E3F-88E0-040CCF63BEF9}"/>
    <dgm:cxn modelId="{E21A90FF-8AFD-134D-B188-9884ADB31498}" type="presOf" srcId="{17F83DCF-963E-4250-A0B7-3593E85C3227}" destId="{D9CEBB8C-842E-7E44-8302-98F0C5F3DA45}" srcOrd="0" destOrd="0" presId="urn:microsoft.com/office/officeart/2005/8/layout/vList2"/>
    <dgm:cxn modelId="{D349547C-E15D-DB45-9FB0-AA1AEFA2E622}" type="presParOf" srcId="{CCEC2105-39E8-6F4A-BBD7-B6BEBC9E6E17}" destId="{1CCF67AA-735A-3748-ACFD-FA92C2897CA7}" srcOrd="0" destOrd="0" presId="urn:microsoft.com/office/officeart/2005/8/layout/vList2"/>
    <dgm:cxn modelId="{2FEC08CF-C016-984C-8AE5-3A566D8CB273}" type="presParOf" srcId="{CCEC2105-39E8-6F4A-BBD7-B6BEBC9E6E17}" destId="{5A78C65F-BC44-4E49-B766-887B2CCEAF94}" srcOrd="1" destOrd="0" presId="urn:microsoft.com/office/officeart/2005/8/layout/vList2"/>
    <dgm:cxn modelId="{0A84DB0F-70C5-304B-8447-4BD99202F24F}" type="presParOf" srcId="{CCEC2105-39E8-6F4A-BBD7-B6BEBC9E6E17}" destId="{B9F25607-018A-7645-8A48-C33F79301B71}" srcOrd="2" destOrd="0" presId="urn:microsoft.com/office/officeart/2005/8/layout/vList2"/>
    <dgm:cxn modelId="{AD7B23B5-0D61-5F42-A0DD-F1460BE1E807}" type="presParOf" srcId="{CCEC2105-39E8-6F4A-BBD7-B6BEBC9E6E17}" destId="{3D2FF590-C4FD-5048-B0CA-132732653293}" srcOrd="3" destOrd="0" presId="urn:microsoft.com/office/officeart/2005/8/layout/vList2"/>
    <dgm:cxn modelId="{8EF35132-35ED-C843-A804-3BC9670511C7}" type="presParOf" srcId="{CCEC2105-39E8-6F4A-BBD7-B6BEBC9E6E17}" destId="{68CD8B15-417F-2441-B79F-CA5C1CC2C02F}" srcOrd="4" destOrd="0" presId="urn:microsoft.com/office/officeart/2005/8/layout/vList2"/>
    <dgm:cxn modelId="{6F805820-7770-6F46-B797-6A2046A7FBAD}" type="presParOf" srcId="{CCEC2105-39E8-6F4A-BBD7-B6BEBC9E6E17}" destId="{C327CB8A-1956-144E-AEE2-5155BFF8E805}" srcOrd="5" destOrd="0" presId="urn:microsoft.com/office/officeart/2005/8/layout/vList2"/>
    <dgm:cxn modelId="{D6B43E4E-30C5-534E-8223-FE19B00BC22D}" type="presParOf" srcId="{CCEC2105-39E8-6F4A-BBD7-B6BEBC9E6E17}" destId="{D9CEBB8C-842E-7E44-8302-98F0C5F3DA45}" srcOrd="6" destOrd="0" presId="urn:microsoft.com/office/officeart/2005/8/layout/vList2"/>
    <dgm:cxn modelId="{3A4374D9-0D44-534E-BB7E-8A92969F49C5}" type="presParOf" srcId="{CCEC2105-39E8-6F4A-BBD7-B6BEBC9E6E17}" destId="{A2D7078E-CDE2-0640-827A-3EE1C6008D15}" srcOrd="7" destOrd="0" presId="urn:microsoft.com/office/officeart/2005/8/layout/vList2"/>
    <dgm:cxn modelId="{E9F64B0F-8445-3541-B5D6-77D9CEF63A56}" type="presParOf" srcId="{CCEC2105-39E8-6F4A-BBD7-B6BEBC9E6E17}" destId="{CD3498CD-44BB-1640-A5E3-63F8F4A83E38}" srcOrd="8" destOrd="0" presId="urn:microsoft.com/office/officeart/2005/8/layout/vList2"/>
    <dgm:cxn modelId="{BE544C36-E2DF-E94F-8A47-F936F79FF899}" type="presParOf" srcId="{CCEC2105-39E8-6F4A-BBD7-B6BEBC9E6E17}" destId="{E427B387-4D44-4345-BAC2-6C944C00354E}" srcOrd="9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40C4B6A-A0E6-4F47-89F8-2D7F054813AE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D125C18E-3E00-4ADC-B798-63194CD47224}">
      <dgm:prSet/>
      <dgm:spPr/>
      <dgm:t>
        <a:bodyPr/>
        <a:lstStyle/>
        <a:p>
          <a:r>
            <a:rPr lang="en-US" b="1"/>
            <a:t>- Machine Learning Model Training</a:t>
          </a:r>
          <a:endParaRPr lang="en-US"/>
        </a:p>
      </dgm:t>
    </dgm:pt>
    <dgm:pt modelId="{8B9BDC51-2D01-43BB-B241-A6FC0FCF790C}" type="parTrans" cxnId="{C03E0335-A96D-40B8-930A-9B163A8F9B96}">
      <dgm:prSet/>
      <dgm:spPr/>
      <dgm:t>
        <a:bodyPr/>
        <a:lstStyle/>
        <a:p>
          <a:endParaRPr lang="en-US"/>
        </a:p>
      </dgm:t>
    </dgm:pt>
    <dgm:pt modelId="{EBC0705C-88BE-47EC-BBB7-916BA0EFA20D}" type="sibTrans" cxnId="{C03E0335-A96D-40B8-930A-9B163A8F9B96}">
      <dgm:prSet/>
      <dgm:spPr/>
      <dgm:t>
        <a:bodyPr/>
        <a:lstStyle/>
        <a:p>
          <a:endParaRPr lang="en-US"/>
        </a:p>
      </dgm:t>
    </dgm:pt>
    <dgm:pt modelId="{D4D0399F-4C3B-42B7-9662-BC0CA97235A4}">
      <dgm:prSet/>
      <dgm:spPr/>
      <dgm:t>
        <a:bodyPr/>
        <a:lstStyle/>
        <a:p>
          <a:r>
            <a:rPr lang="en-US"/>
            <a:t>Used </a:t>
          </a:r>
          <a:r>
            <a:rPr lang="en-US" b="1"/>
            <a:t>Logistic Regression, SVM, Decision Trees, and KNN</a:t>
          </a:r>
          <a:r>
            <a:rPr lang="en-US"/>
            <a:t> for classification.</a:t>
          </a:r>
        </a:p>
      </dgm:t>
    </dgm:pt>
    <dgm:pt modelId="{DA7F4B9C-84C6-45E4-9924-8AA0C3DD5F21}" type="parTrans" cxnId="{8A7FF105-E0F3-4226-B9DD-2318E0E2D752}">
      <dgm:prSet/>
      <dgm:spPr/>
      <dgm:t>
        <a:bodyPr/>
        <a:lstStyle/>
        <a:p>
          <a:endParaRPr lang="en-US"/>
        </a:p>
      </dgm:t>
    </dgm:pt>
    <dgm:pt modelId="{8905EFBC-2E4C-4D54-B960-06F05E9A84B6}" type="sibTrans" cxnId="{8A7FF105-E0F3-4226-B9DD-2318E0E2D752}">
      <dgm:prSet/>
      <dgm:spPr/>
      <dgm:t>
        <a:bodyPr/>
        <a:lstStyle/>
        <a:p>
          <a:endParaRPr lang="en-US"/>
        </a:p>
      </dgm:t>
    </dgm:pt>
    <dgm:pt modelId="{5E6914D3-371C-4DBA-811B-0AB28DDA6D50}">
      <dgm:prSet/>
      <dgm:spPr/>
      <dgm:t>
        <a:bodyPr/>
        <a:lstStyle/>
        <a:p>
          <a:r>
            <a:rPr lang="en-US"/>
            <a:t>Applied </a:t>
          </a:r>
          <a:r>
            <a:rPr lang="en-US" b="1"/>
            <a:t>GridSearchCV</a:t>
          </a:r>
          <a:r>
            <a:rPr lang="en-US"/>
            <a:t> to optimize hyperparameters.</a:t>
          </a:r>
        </a:p>
      </dgm:t>
    </dgm:pt>
    <dgm:pt modelId="{23BEFB95-C4E2-4A0F-84A8-B467C6D3C44C}" type="parTrans" cxnId="{00CFA0C0-9F9B-4B15-A430-A1E877EED744}">
      <dgm:prSet/>
      <dgm:spPr/>
      <dgm:t>
        <a:bodyPr/>
        <a:lstStyle/>
        <a:p>
          <a:endParaRPr lang="en-US"/>
        </a:p>
      </dgm:t>
    </dgm:pt>
    <dgm:pt modelId="{2074529C-0C9A-4884-9197-BBED6EFAEF62}" type="sibTrans" cxnId="{00CFA0C0-9F9B-4B15-A430-A1E877EED744}">
      <dgm:prSet/>
      <dgm:spPr/>
      <dgm:t>
        <a:bodyPr/>
        <a:lstStyle/>
        <a:p>
          <a:endParaRPr lang="en-US"/>
        </a:p>
      </dgm:t>
    </dgm:pt>
    <dgm:pt modelId="{6322FE14-E7E1-4104-B210-DADE28325C8C}">
      <dgm:prSet/>
      <dgm:spPr/>
      <dgm:t>
        <a:bodyPr/>
        <a:lstStyle/>
        <a:p>
          <a:r>
            <a:rPr lang="en-US"/>
            <a:t>Evaluated models using accuracy, confusion matrix, and best hyperparameters.</a:t>
          </a:r>
        </a:p>
      </dgm:t>
    </dgm:pt>
    <dgm:pt modelId="{B55AFB50-A78A-4AF4-9A70-22A470158454}" type="parTrans" cxnId="{1AB09864-007F-46B3-BD70-C85F3B334426}">
      <dgm:prSet/>
      <dgm:spPr/>
      <dgm:t>
        <a:bodyPr/>
        <a:lstStyle/>
        <a:p>
          <a:endParaRPr lang="en-US"/>
        </a:p>
      </dgm:t>
    </dgm:pt>
    <dgm:pt modelId="{F2B301C1-2D68-4C70-92EB-202522863C76}" type="sibTrans" cxnId="{1AB09864-007F-46B3-BD70-C85F3B334426}">
      <dgm:prSet/>
      <dgm:spPr/>
      <dgm:t>
        <a:bodyPr/>
        <a:lstStyle/>
        <a:p>
          <a:endParaRPr lang="en-US"/>
        </a:p>
      </dgm:t>
    </dgm:pt>
    <dgm:pt modelId="{B109F8C9-9F3C-480E-8137-667B89F09DDF}">
      <dgm:prSet/>
      <dgm:spPr/>
      <dgm:t>
        <a:bodyPr/>
        <a:lstStyle/>
        <a:p>
          <a:r>
            <a:rPr lang="en-US" b="1"/>
            <a:t>- Geospatial Analysis</a:t>
          </a:r>
          <a:endParaRPr lang="en-US"/>
        </a:p>
      </dgm:t>
    </dgm:pt>
    <dgm:pt modelId="{0DF6BEAD-0EC9-4ADA-9A2F-7A1EB6285193}" type="parTrans" cxnId="{F8606A65-31EA-4ADC-8EC3-3C668FD0EEF4}">
      <dgm:prSet/>
      <dgm:spPr/>
      <dgm:t>
        <a:bodyPr/>
        <a:lstStyle/>
        <a:p>
          <a:endParaRPr lang="en-US"/>
        </a:p>
      </dgm:t>
    </dgm:pt>
    <dgm:pt modelId="{88F8D86C-C20A-4B36-9A30-229212459604}" type="sibTrans" cxnId="{F8606A65-31EA-4ADC-8EC3-3C668FD0EEF4}">
      <dgm:prSet/>
      <dgm:spPr/>
      <dgm:t>
        <a:bodyPr/>
        <a:lstStyle/>
        <a:p>
          <a:endParaRPr lang="en-US"/>
        </a:p>
      </dgm:t>
    </dgm:pt>
    <dgm:pt modelId="{A685E8D6-AD59-4A19-B904-B21FE0F75F9C}">
      <dgm:prSet/>
      <dgm:spPr/>
      <dgm:t>
        <a:bodyPr/>
        <a:lstStyle/>
        <a:p>
          <a:r>
            <a:rPr lang="en-US"/>
            <a:t>Mapped launch sites using </a:t>
          </a:r>
          <a:r>
            <a:rPr lang="en-US" b="1"/>
            <a:t>Folium</a:t>
          </a:r>
          <a:r>
            <a:rPr lang="en-US"/>
            <a:t>.</a:t>
          </a:r>
        </a:p>
      </dgm:t>
    </dgm:pt>
    <dgm:pt modelId="{25CB3870-5C84-4538-9319-F0B846DA1824}" type="parTrans" cxnId="{6678B452-B313-4476-BF85-6E7ACF6937E1}">
      <dgm:prSet/>
      <dgm:spPr/>
      <dgm:t>
        <a:bodyPr/>
        <a:lstStyle/>
        <a:p>
          <a:endParaRPr lang="en-US"/>
        </a:p>
      </dgm:t>
    </dgm:pt>
    <dgm:pt modelId="{5FA6619F-F455-4E13-903E-C2E0B3D581E8}" type="sibTrans" cxnId="{6678B452-B313-4476-BF85-6E7ACF6937E1}">
      <dgm:prSet/>
      <dgm:spPr/>
      <dgm:t>
        <a:bodyPr/>
        <a:lstStyle/>
        <a:p>
          <a:endParaRPr lang="en-US"/>
        </a:p>
      </dgm:t>
    </dgm:pt>
    <dgm:pt modelId="{EE4D5426-2FF2-4403-B534-8F5AC9419E2A}">
      <dgm:prSet/>
      <dgm:spPr/>
      <dgm:t>
        <a:bodyPr/>
        <a:lstStyle/>
        <a:p>
          <a:r>
            <a:rPr lang="en-US"/>
            <a:t>Plotted distances between launch sites and key landmarks (cities, railways, highways).</a:t>
          </a:r>
        </a:p>
      </dgm:t>
    </dgm:pt>
    <dgm:pt modelId="{2CB2EAF2-8A10-425F-AAE1-CA2DFB3239BC}" type="parTrans" cxnId="{7959720F-25D8-4A7B-90C0-FBF2F082053E}">
      <dgm:prSet/>
      <dgm:spPr/>
      <dgm:t>
        <a:bodyPr/>
        <a:lstStyle/>
        <a:p>
          <a:endParaRPr lang="en-US"/>
        </a:p>
      </dgm:t>
    </dgm:pt>
    <dgm:pt modelId="{487B648F-DC58-43C6-8826-4544DD34C102}" type="sibTrans" cxnId="{7959720F-25D8-4A7B-90C0-FBF2F082053E}">
      <dgm:prSet/>
      <dgm:spPr/>
      <dgm:t>
        <a:bodyPr/>
        <a:lstStyle/>
        <a:p>
          <a:endParaRPr lang="en-US"/>
        </a:p>
      </dgm:t>
    </dgm:pt>
    <dgm:pt modelId="{685A48E4-27D9-4C48-8342-2282D1A164E1}">
      <dgm:prSet/>
      <dgm:spPr/>
      <dgm:t>
        <a:bodyPr/>
        <a:lstStyle/>
        <a:p>
          <a:r>
            <a:rPr lang="en-US"/>
            <a:t>Analyzed launch site success rates using marker clusters.</a:t>
          </a:r>
        </a:p>
      </dgm:t>
    </dgm:pt>
    <dgm:pt modelId="{0515B44B-03D4-44A3-B584-D4AB14773401}" type="parTrans" cxnId="{74D403E5-2AD6-48D8-80D1-D7EDAD6C4B67}">
      <dgm:prSet/>
      <dgm:spPr/>
      <dgm:t>
        <a:bodyPr/>
        <a:lstStyle/>
        <a:p>
          <a:endParaRPr lang="en-US"/>
        </a:p>
      </dgm:t>
    </dgm:pt>
    <dgm:pt modelId="{BF35908A-51DA-4F6E-B7B9-33B21B37D90C}" type="sibTrans" cxnId="{74D403E5-2AD6-48D8-80D1-D7EDAD6C4B67}">
      <dgm:prSet/>
      <dgm:spPr/>
      <dgm:t>
        <a:bodyPr/>
        <a:lstStyle/>
        <a:p>
          <a:endParaRPr lang="en-US"/>
        </a:p>
      </dgm:t>
    </dgm:pt>
    <dgm:pt modelId="{C2B38B9B-68C0-644B-B75A-586E5210278A}" type="pres">
      <dgm:prSet presAssocID="{F40C4B6A-A0E6-4F47-89F8-2D7F054813AE}" presName="linear" presStyleCnt="0">
        <dgm:presLayoutVars>
          <dgm:animLvl val="lvl"/>
          <dgm:resizeHandles val="exact"/>
        </dgm:presLayoutVars>
      </dgm:prSet>
      <dgm:spPr/>
    </dgm:pt>
    <dgm:pt modelId="{2617462E-7F3D-0A4D-AC5D-C16DD1CA6D12}" type="pres">
      <dgm:prSet presAssocID="{D125C18E-3E00-4ADC-B798-63194CD47224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F2111E65-7AEA-2541-9006-1291E1C93079}" type="pres">
      <dgm:prSet presAssocID="{D125C18E-3E00-4ADC-B798-63194CD47224}" presName="childText" presStyleLbl="revTx" presStyleIdx="0" presStyleCnt="2">
        <dgm:presLayoutVars>
          <dgm:bulletEnabled val="1"/>
        </dgm:presLayoutVars>
      </dgm:prSet>
      <dgm:spPr/>
    </dgm:pt>
    <dgm:pt modelId="{8F104E18-F9BE-7143-B073-586B6D877A68}" type="pres">
      <dgm:prSet presAssocID="{B109F8C9-9F3C-480E-8137-667B89F09DDF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DAD7C6E1-1427-304A-9D69-7BF5872A2EC0}" type="pres">
      <dgm:prSet presAssocID="{B109F8C9-9F3C-480E-8137-667B89F09DDF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8A7FF105-E0F3-4226-B9DD-2318E0E2D752}" srcId="{D125C18E-3E00-4ADC-B798-63194CD47224}" destId="{D4D0399F-4C3B-42B7-9662-BC0CA97235A4}" srcOrd="0" destOrd="0" parTransId="{DA7F4B9C-84C6-45E4-9924-8AA0C3DD5F21}" sibTransId="{8905EFBC-2E4C-4D54-B960-06F05E9A84B6}"/>
    <dgm:cxn modelId="{EACA0B0D-2488-B243-990F-1BF96A1F008E}" type="presOf" srcId="{685A48E4-27D9-4C48-8342-2282D1A164E1}" destId="{DAD7C6E1-1427-304A-9D69-7BF5872A2EC0}" srcOrd="0" destOrd="2" presId="urn:microsoft.com/office/officeart/2005/8/layout/vList2"/>
    <dgm:cxn modelId="{7959720F-25D8-4A7B-90C0-FBF2F082053E}" srcId="{B109F8C9-9F3C-480E-8137-667B89F09DDF}" destId="{EE4D5426-2FF2-4403-B534-8F5AC9419E2A}" srcOrd="1" destOrd="0" parTransId="{2CB2EAF2-8A10-425F-AAE1-CA2DFB3239BC}" sibTransId="{487B648F-DC58-43C6-8826-4544DD34C102}"/>
    <dgm:cxn modelId="{DC5E6527-6613-7D4C-83AD-92C0088E1560}" type="presOf" srcId="{B109F8C9-9F3C-480E-8137-667B89F09DDF}" destId="{8F104E18-F9BE-7143-B073-586B6D877A68}" srcOrd="0" destOrd="0" presId="urn:microsoft.com/office/officeart/2005/8/layout/vList2"/>
    <dgm:cxn modelId="{489BE330-2DD1-F447-B9F2-7B7F8D30DC0F}" type="presOf" srcId="{EE4D5426-2FF2-4403-B534-8F5AC9419E2A}" destId="{DAD7C6E1-1427-304A-9D69-7BF5872A2EC0}" srcOrd="0" destOrd="1" presId="urn:microsoft.com/office/officeart/2005/8/layout/vList2"/>
    <dgm:cxn modelId="{C03E0335-A96D-40B8-930A-9B163A8F9B96}" srcId="{F40C4B6A-A0E6-4F47-89F8-2D7F054813AE}" destId="{D125C18E-3E00-4ADC-B798-63194CD47224}" srcOrd="0" destOrd="0" parTransId="{8B9BDC51-2D01-43BB-B241-A6FC0FCF790C}" sibTransId="{EBC0705C-88BE-47EC-BBB7-916BA0EFA20D}"/>
    <dgm:cxn modelId="{4FF5124F-0632-2042-9028-18413C3923CB}" type="presOf" srcId="{5E6914D3-371C-4DBA-811B-0AB28DDA6D50}" destId="{F2111E65-7AEA-2541-9006-1291E1C93079}" srcOrd="0" destOrd="1" presId="urn:microsoft.com/office/officeart/2005/8/layout/vList2"/>
    <dgm:cxn modelId="{6678B452-B313-4476-BF85-6E7ACF6937E1}" srcId="{B109F8C9-9F3C-480E-8137-667B89F09DDF}" destId="{A685E8D6-AD59-4A19-B904-B21FE0F75F9C}" srcOrd="0" destOrd="0" parTransId="{25CB3870-5C84-4538-9319-F0B846DA1824}" sibTransId="{5FA6619F-F455-4E13-903E-C2E0B3D581E8}"/>
    <dgm:cxn modelId="{1AB09864-007F-46B3-BD70-C85F3B334426}" srcId="{D125C18E-3E00-4ADC-B798-63194CD47224}" destId="{6322FE14-E7E1-4104-B210-DADE28325C8C}" srcOrd="2" destOrd="0" parTransId="{B55AFB50-A78A-4AF4-9A70-22A470158454}" sibTransId="{F2B301C1-2D68-4C70-92EB-202522863C76}"/>
    <dgm:cxn modelId="{F8606A65-31EA-4ADC-8EC3-3C668FD0EEF4}" srcId="{F40C4B6A-A0E6-4F47-89F8-2D7F054813AE}" destId="{B109F8C9-9F3C-480E-8137-667B89F09DDF}" srcOrd="1" destOrd="0" parTransId="{0DF6BEAD-0EC9-4ADA-9A2F-7A1EB6285193}" sibTransId="{88F8D86C-C20A-4B36-9A30-229212459604}"/>
    <dgm:cxn modelId="{42197C6B-994C-5E4E-9DB8-0855DDB07E1E}" type="presOf" srcId="{D4D0399F-4C3B-42B7-9662-BC0CA97235A4}" destId="{F2111E65-7AEA-2541-9006-1291E1C93079}" srcOrd="0" destOrd="0" presId="urn:microsoft.com/office/officeart/2005/8/layout/vList2"/>
    <dgm:cxn modelId="{F10EF99C-C331-284A-B307-D2F2E9455DFE}" type="presOf" srcId="{F40C4B6A-A0E6-4F47-89F8-2D7F054813AE}" destId="{C2B38B9B-68C0-644B-B75A-586E5210278A}" srcOrd="0" destOrd="0" presId="urn:microsoft.com/office/officeart/2005/8/layout/vList2"/>
    <dgm:cxn modelId="{6EEBA8BB-2A5B-4C45-A692-DB55B127C377}" type="presOf" srcId="{6322FE14-E7E1-4104-B210-DADE28325C8C}" destId="{F2111E65-7AEA-2541-9006-1291E1C93079}" srcOrd="0" destOrd="2" presId="urn:microsoft.com/office/officeart/2005/8/layout/vList2"/>
    <dgm:cxn modelId="{00CFA0C0-9F9B-4B15-A430-A1E877EED744}" srcId="{D125C18E-3E00-4ADC-B798-63194CD47224}" destId="{5E6914D3-371C-4DBA-811B-0AB28DDA6D50}" srcOrd="1" destOrd="0" parTransId="{23BEFB95-C4E2-4A0F-84A8-B467C6D3C44C}" sibTransId="{2074529C-0C9A-4884-9197-BBED6EFAEF62}"/>
    <dgm:cxn modelId="{74D403E5-2AD6-48D8-80D1-D7EDAD6C4B67}" srcId="{B109F8C9-9F3C-480E-8137-667B89F09DDF}" destId="{685A48E4-27D9-4C48-8342-2282D1A164E1}" srcOrd="2" destOrd="0" parTransId="{0515B44B-03D4-44A3-B584-D4AB14773401}" sibTransId="{BF35908A-51DA-4F6E-B7B9-33B21B37D90C}"/>
    <dgm:cxn modelId="{599679EF-6807-B942-A6F2-774C9D2C09C8}" type="presOf" srcId="{A685E8D6-AD59-4A19-B904-B21FE0F75F9C}" destId="{DAD7C6E1-1427-304A-9D69-7BF5872A2EC0}" srcOrd="0" destOrd="0" presId="urn:microsoft.com/office/officeart/2005/8/layout/vList2"/>
    <dgm:cxn modelId="{6C1590F7-24F8-DD49-B65C-1FF8B2B37181}" type="presOf" srcId="{D125C18E-3E00-4ADC-B798-63194CD47224}" destId="{2617462E-7F3D-0A4D-AC5D-C16DD1CA6D12}" srcOrd="0" destOrd="0" presId="urn:microsoft.com/office/officeart/2005/8/layout/vList2"/>
    <dgm:cxn modelId="{443B80DC-BDC1-2542-A78B-BD777121486B}" type="presParOf" srcId="{C2B38B9B-68C0-644B-B75A-586E5210278A}" destId="{2617462E-7F3D-0A4D-AC5D-C16DD1CA6D12}" srcOrd="0" destOrd="0" presId="urn:microsoft.com/office/officeart/2005/8/layout/vList2"/>
    <dgm:cxn modelId="{0CE736E0-87D5-954F-849D-920F100EEE50}" type="presParOf" srcId="{C2B38B9B-68C0-644B-B75A-586E5210278A}" destId="{F2111E65-7AEA-2541-9006-1291E1C93079}" srcOrd="1" destOrd="0" presId="urn:microsoft.com/office/officeart/2005/8/layout/vList2"/>
    <dgm:cxn modelId="{42E30FED-C81B-DB4C-867D-E44CF0E17D32}" type="presParOf" srcId="{C2B38B9B-68C0-644B-B75A-586E5210278A}" destId="{8F104E18-F9BE-7143-B073-586B6D877A68}" srcOrd="2" destOrd="0" presId="urn:microsoft.com/office/officeart/2005/8/layout/vList2"/>
    <dgm:cxn modelId="{2080A7E8-A182-0143-A241-D0C78B9CA48F}" type="presParOf" srcId="{C2B38B9B-68C0-644B-B75A-586E5210278A}" destId="{DAD7C6E1-1427-304A-9D69-7BF5872A2EC0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F20B7F7-5219-44D0-A23C-072948BFFA25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CC784066-7DDE-4B9F-82EE-6F5BB0672D1B}">
      <dgm:prSet/>
      <dgm:spPr/>
      <dgm:t>
        <a:bodyPr/>
        <a:lstStyle/>
        <a:p>
          <a:r>
            <a:rPr lang="en-US" b="1"/>
            <a:t>Summary of All Results</a:t>
          </a:r>
          <a:endParaRPr lang="en-US"/>
        </a:p>
      </dgm:t>
    </dgm:pt>
    <dgm:pt modelId="{59913771-9022-4ED8-BDC2-F6266790C63A}" type="parTrans" cxnId="{B2E08BFF-3B19-4A68-8481-7BF4C775BB8F}">
      <dgm:prSet/>
      <dgm:spPr/>
      <dgm:t>
        <a:bodyPr/>
        <a:lstStyle/>
        <a:p>
          <a:endParaRPr lang="en-US"/>
        </a:p>
      </dgm:t>
    </dgm:pt>
    <dgm:pt modelId="{A5B9CDD2-632A-4819-9C78-10C47F56B9D2}" type="sibTrans" cxnId="{B2E08BFF-3B19-4A68-8481-7BF4C775BB8F}">
      <dgm:prSet/>
      <dgm:spPr/>
      <dgm:t>
        <a:bodyPr/>
        <a:lstStyle/>
        <a:p>
          <a:endParaRPr lang="en-US"/>
        </a:p>
      </dgm:t>
    </dgm:pt>
    <dgm:pt modelId="{65745D55-3FCD-4663-ABA2-EFECDA2D8DA3}">
      <dgm:prSet/>
      <dgm:spPr/>
      <dgm:t>
        <a:bodyPr/>
        <a:lstStyle/>
        <a:p>
          <a:r>
            <a:rPr lang="en-US" b="1"/>
            <a:t>- Launch Success Rates</a:t>
          </a:r>
          <a:endParaRPr lang="en-US"/>
        </a:p>
      </dgm:t>
    </dgm:pt>
    <dgm:pt modelId="{EE4DD2AC-B5DD-40EA-A8BE-490F13E8784A}" type="parTrans" cxnId="{9FD285D0-AADB-4B28-A1A1-BE26FDCCC155}">
      <dgm:prSet/>
      <dgm:spPr/>
      <dgm:t>
        <a:bodyPr/>
        <a:lstStyle/>
        <a:p>
          <a:endParaRPr lang="en-US"/>
        </a:p>
      </dgm:t>
    </dgm:pt>
    <dgm:pt modelId="{469E9148-268B-4951-AC07-403D93E921BE}" type="sibTrans" cxnId="{9FD285D0-AADB-4B28-A1A1-BE26FDCCC155}">
      <dgm:prSet/>
      <dgm:spPr/>
      <dgm:t>
        <a:bodyPr/>
        <a:lstStyle/>
        <a:p>
          <a:endParaRPr lang="en-US"/>
        </a:p>
      </dgm:t>
    </dgm:pt>
    <dgm:pt modelId="{B15B7068-C56E-416A-B147-7DD74410CAA2}">
      <dgm:prSet/>
      <dgm:spPr/>
      <dgm:t>
        <a:bodyPr/>
        <a:lstStyle/>
        <a:p>
          <a:r>
            <a:rPr lang="en-US"/>
            <a:t>Overall success rate: </a:t>
          </a:r>
          <a:r>
            <a:rPr lang="en-US" b="1"/>
            <a:t>~83%</a:t>
          </a:r>
          <a:r>
            <a:rPr lang="en-US"/>
            <a:t> across all launch sites.</a:t>
          </a:r>
        </a:p>
      </dgm:t>
    </dgm:pt>
    <dgm:pt modelId="{1A7F487B-3829-4E13-AACC-C608AD432EB1}" type="parTrans" cxnId="{E7886FD8-0DC1-4415-9998-E8392FA781AB}">
      <dgm:prSet/>
      <dgm:spPr/>
      <dgm:t>
        <a:bodyPr/>
        <a:lstStyle/>
        <a:p>
          <a:endParaRPr lang="en-US"/>
        </a:p>
      </dgm:t>
    </dgm:pt>
    <dgm:pt modelId="{79645D84-656D-4C82-83E1-964D2C9EF2F4}" type="sibTrans" cxnId="{E7886FD8-0DC1-4415-9998-E8392FA781AB}">
      <dgm:prSet/>
      <dgm:spPr/>
      <dgm:t>
        <a:bodyPr/>
        <a:lstStyle/>
        <a:p>
          <a:endParaRPr lang="en-US"/>
        </a:p>
      </dgm:t>
    </dgm:pt>
    <dgm:pt modelId="{84EE7706-B079-4E49-A27B-1B8AB9464B5A}">
      <dgm:prSet/>
      <dgm:spPr/>
      <dgm:t>
        <a:bodyPr/>
        <a:lstStyle/>
        <a:p>
          <a:r>
            <a:rPr lang="en-US"/>
            <a:t>Highest success rate observed at </a:t>
          </a:r>
          <a:r>
            <a:rPr lang="en-US" b="1"/>
            <a:t>KSC LC-39A</a:t>
          </a:r>
          <a:r>
            <a:rPr lang="en-US"/>
            <a:t> launch site.</a:t>
          </a:r>
        </a:p>
      </dgm:t>
    </dgm:pt>
    <dgm:pt modelId="{1F175C1E-3683-42D3-9436-B210EEF0050B}" type="parTrans" cxnId="{4BFB8AAB-A8F1-40C6-8D0A-6E492F0B31AD}">
      <dgm:prSet/>
      <dgm:spPr/>
      <dgm:t>
        <a:bodyPr/>
        <a:lstStyle/>
        <a:p>
          <a:endParaRPr lang="en-US"/>
        </a:p>
      </dgm:t>
    </dgm:pt>
    <dgm:pt modelId="{F4885B20-F530-4808-8C46-FD05289B207B}" type="sibTrans" cxnId="{4BFB8AAB-A8F1-40C6-8D0A-6E492F0B31AD}">
      <dgm:prSet/>
      <dgm:spPr/>
      <dgm:t>
        <a:bodyPr/>
        <a:lstStyle/>
        <a:p>
          <a:endParaRPr lang="en-US"/>
        </a:p>
      </dgm:t>
    </dgm:pt>
    <dgm:pt modelId="{BA1B77D5-EF81-4396-B6A0-8FF68F62EBFE}">
      <dgm:prSet/>
      <dgm:spPr/>
      <dgm:t>
        <a:bodyPr/>
        <a:lstStyle/>
        <a:p>
          <a:r>
            <a:rPr lang="en-US" b="1"/>
            <a:t>- Payload vs. Success</a:t>
          </a:r>
          <a:endParaRPr lang="en-US"/>
        </a:p>
      </dgm:t>
    </dgm:pt>
    <dgm:pt modelId="{2A96710B-3F65-450D-BBBC-0AC5D80E7A0A}" type="parTrans" cxnId="{D503774A-4579-4B3D-B77A-5A62EEA27AB9}">
      <dgm:prSet/>
      <dgm:spPr/>
      <dgm:t>
        <a:bodyPr/>
        <a:lstStyle/>
        <a:p>
          <a:endParaRPr lang="en-US"/>
        </a:p>
      </dgm:t>
    </dgm:pt>
    <dgm:pt modelId="{E26E112E-CDBB-4495-93B7-22BB336E556C}" type="sibTrans" cxnId="{D503774A-4579-4B3D-B77A-5A62EEA27AB9}">
      <dgm:prSet/>
      <dgm:spPr/>
      <dgm:t>
        <a:bodyPr/>
        <a:lstStyle/>
        <a:p>
          <a:endParaRPr lang="en-US"/>
        </a:p>
      </dgm:t>
    </dgm:pt>
    <dgm:pt modelId="{445C8AE7-D0AC-4966-88E4-167D455239A8}">
      <dgm:prSet/>
      <dgm:spPr/>
      <dgm:t>
        <a:bodyPr/>
        <a:lstStyle/>
        <a:p>
          <a:r>
            <a:rPr lang="en-US"/>
            <a:t>Higher payload masses had a higher success rate.</a:t>
          </a:r>
        </a:p>
      </dgm:t>
    </dgm:pt>
    <dgm:pt modelId="{1AFEC44C-CE15-4DED-90CA-BFEB1DF0333D}" type="parTrans" cxnId="{BA336B64-9084-4F8E-B96E-701A0AADC408}">
      <dgm:prSet/>
      <dgm:spPr/>
      <dgm:t>
        <a:bodyPr/>
        <a:lstStyle/>
        <a:p>
          <a:endParaRPr lang="en-US"/>
        </a:p>
      </dgm:t>
    </dgm:pt>
    <dgm:pt modelId="{72957E66-88DB-4560-9DB8-80AFDB0E93F3}" type="sibTrans" cxnId="{BA336B64-9084-4F8E-B96E-701A0AADC408}">
      <dgm:prSet/>
      <dgm:spPr/>
      <dgm:t>
        <a:bodyPr/>
        <a:lstStyle/>
        <a:p>
          <a:endParaRPr lang="en-US"/>
        </a:p>
      </dgm:t>
    </dgm:pt>
    <dgm:pt modelId="{9DD20899-29CE-4A8E-B901-46B14C90CA6D}">
      <dgm:prSet/>
      <dgm:spPr/>
      <dgm:t>
        <a:bodyPr/>
        <a:lstStyle/>
        <a:p>
          <a:r>
            <a:rPr lang="en-US"/>
            <a:t>Geosynchronous (GTO) orbits showed </a:t>
          </a:r>
          <a:r>
            <a:rPr lang="en-US" b="1"/>
            <a:t>lower</a:t>
          </a:r>
          <a:r>
            <a:rPr lang="en-US"/>
            <a:t> success rates than Low Earth Orbits (LEO).</a:t>
          </a:r>
        </a:p>
      </dgm:t>
    </dgm:pt>
    <dgm:pt modelId="{CB10D77B-ADAB-4BE3-9783-A089E37082D0}" type="parTrans" cxnId="{B245C35F-4E4F-479A-99DE-CF569F80A71A}">
      <dgm:prSet/>
      <dgm:spPr/>
      <dgm:t>
        <a:bodyPr/>
        <a:lstStyle/>
        <a:p>
          <a:endParaRPr lang="en-US"/>
        </a:p>
      </dgm:t>
    </dgm:pt>
    <dgm:pt modelId="{1348566C-A16C-46E0-A6DD-CAB3A7214706}" type="sibTrans" cxnId="{B245C35F-4E4F-479A-99DE-CF569F80A71A}">
      <dgm:prSet/>
      <dgm:spPr/>
      <dgm:t>
        <a:bodyPr/>
        <a:lstStyle/>
        <a:p>
          <a:endParaRPr lang="en-US"/>
        </a:p>
      </dgm:t>
    </dgm:pt>
    <dgm:pt modelId="{4183B087-F1D5-1249-9649-6D08C3878335}" type="pres">
      <dgm:prSet presAssocID="{9F20B7F7-5219-44D0-A23C-072948BFFA25}" presName="linear" presStyleCnt="0">
        <dgm:presLayoutVars>
          <dgm:animLvl val="lvl"/>
          <dgm:resizeHandles val="exact"/>
        </dgm:presLayoutVars>
      </dgm:prSet>
      <dgm:spPr/>
    </dgm:pt>
    <dgm:pt modelId="{A184C923-119B-7D45-A05C-5206AD807819}" type="pres">
      <dgm:prSet presAssocID="{CC784066-7DDE-4B9F-82EE-6F5BB0672D1B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353EDCF6-B111-F94E-BBC1-D772720904CF}" type="pres">
      <dgm:prSet presAssocID="{A5B9CDD2-632A-4819-9C78-10C47F56B9D2}" presName="spacer" presStyleCnt="0"/>
      <dgm:spPr/>
    </dgm:pt>
    <dgm:pt modelId="{DCB382EA-FB03-A44A-A332-F0E466C88BD1}" type="pres">
      <dgm:prSet presAssocID="{65745D55-3FCD-4663-ABA2-EFECDA2D8DA3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6C0BE136-8717-F44B-8232-72E5A349F0D8}" type="pres">
      <dgm:prSet presAssocID="{65745D55-3FCD-4663-ABA2-EFECDA2D8DA3}" presName="childText" presStyleLbl="revTx" presStyleIdx="0" presStyleCnt="2">
        <dgm:presLayoutVars>
          <dgm:bulletEnabled val="1"/>
        </dgm:presLayoutVars>
      </dgm:prSet>
      <dgm:spPr/>
    </dgm:pt>
    <dgm:pt modelId="{17F12722-6607-894F-9BF5-6884E6DE20C2}" type="pres">
      <dgm:prSet presAssocID="{BA1B77D5-EF81-4396-B6A0-8FF68F62EBFE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719F1165-7E25-B04A-A990-3A9374B04843}" type="pres">
      <dgm:prSet presAssocID="{BA1B77D5-EF81-4396-B6A0-8FF68F62EBFE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1DB49524-522E-A44B-B5EB-C6B2C6DD9405}" type="presOf" srcId="{84EE7706-B079-4E49-A27B-1B8AB9464B5A}" destId="{6C0BE136-8717-F44B-8232-72E5A349F0D8}" srcOrd="0" destOrd="1" presId="urn:microsoft.com/office/officeart/2005/8/layout/vList2"/>
    <dgm:cxn modelId="{C82F2744-6C40-9E48-B4E8-ACFC48A407D5}" type="presOf" srcId="{9DD20899-29CE-4A8E-B901-46B14C90CA6D}" destId="{719F1165-7E25-B04A-A990-3A9374B04843}" srcOrd="0" destOrd="1" presId="urn:microsoft.com/office/officeart/2005/8/layout/vList2"/>
    <dgm:cxn modelId="{C33B9347-6947-CC48-8ACE-F92549DC77F7}" type="presOf" srcId="{9F20B7F7-5219-44D0-A23C-072948BFFA25}" destId="{4183B087-F1D5-1249-9649-6D08C3878335}" srcOrd="0" destOrd="0" presId="urn:microsoft.com/office/officeart/2005/8/layout/vList2"/>
    <dgm:cxn modelId="{D503774A-4579-4B3D-B77A-5A62EEA27AB9}" srcId="{9F20B7F7-5219-44D0-A23C-072948BFFA25}" destId="{BA1B77D5-EF81-4396-B6A0-8FF68F62EBFE}" srcOrd="2" destOrd="0" parTransId="{2A96710B-3F65-450D-BBBC-0AC5D80E7A0A}" sibTransId="{E26E112E-CDBB-4495-93B7-22BB336E556C}"/>
    <dgm:cxn modelId="{82AD6759-7A28-0E4B-9ACA-7B1946095493}" type="presOf" srcId="{445C8AE7-D0AC-4966-88E4-167D455239A8}" destId="{719F1165-7E25-B04A-A990-3A9374B04843}" srcOrd="0" destOrd="0" presId="urn:microsoft.com/office/officeart/2005/8/layout/vList2"/>
    <dgm:cxn modelId="{B245C35F-4E4F-479A-99DE-CF569F80A71A}" srcId="{BA1B77D5-EF81-4396-B6A0-8FF68F62EBFE}" destId="{9DD20899-29CE-4A8E-B901-46B14C90CA6D}" srcOrd="1" destOrd="0" parTransId="{CB10D77B-ADAB-4BE3-9783-A089E37082D0}" sibTransId="{1348566C-A16C-46E0-A6DD-CAB3A7214706}"/>
    <dgm:cxn modelId="{BA336B64-9084-4F8E-B96E-701A0AADC408}" srcId="{BA1B77D5-EF81-4396-B6A0-8FF68F62EBFE}" destId="{445C8AE7-D0AC-4966-88E4-167D455239A8}" srcOrd="0" destOrd="0" parTransId="{1AFEC44C-CE15-4DED-90CA-BFEB1DF0333D}" sibTransId="{72957E66-88DB-4560-9DB8-80AFDB0E93F3}"/>
    <dgm:cxn modelId="{6DC51991-03B3-9D43-A02F-8A00A52A251D}" type="presOf" srcId="{BA1B77D5-EF81-4396-B6A0-8FF68F62EBFE}" destId="{17F12722-6607-894F-9BF5-6884E6DE20C2}" srcOrd="0" destOrd="0" presId="urn:microsoft.com/office/officeart/2005/8/layout/vList2"/>
    <dgm:cxn modelId="{01272B9C-AF22-3843-8D88-77A6325C649C}" type="presOf" srcId="{B15B7068-C56E-416A-B147-7DD74410CAA2}" destId="{6C0BE136-8717-F44B-8232-72E5A349F0D8}" srcOrd="0" destOrd="0" presId="urn:microsoft.com/office/officeart/2005/8/layout/vList2"/>
    <dgm:cxn modelId="{4BFB8AAB-A8F1-40C6-8D0A-6E492F0B31AD}" srcId="{65745D55-3FCD-4663-ABA2-EFECDA2D8DA3}" destId="{84EE7706-B079-4E49-A27B-1B8AB9464B5A}" srcOrd="1" destOrd="0" parTransId="{1F175C1E-3683-42D3-9436-B210EEF0050B}" sibTransId="{F4885B20-F530-4808-8C46-FD05289B207B}"/>
    <dgm:cxn modelId="{9FD285D0-AADB-4B28-A1A1-BE26FDCCC155}" srcId="{9F20B7F7-5219-44D0-A23C-072948BFFA25}" destId="{65745D55-3FCD-4663-ABA2-EFECDA2D8DA3}" srcOrd="1" destOrd="0" parTransId="{EE4DD2AC-B5DD-40EA-A8BE-490F13E8784A}" sibTransId="{469E9148-268B-4951-AC07-403D93E921BE}"/>
    <dgm:cxn modelId="{E7886FD8-0DC1-4415-9998-E8392FA781AB}" srcId="{65745D55-3FCD-4663-ABA2-EFECDA2D8DA3}" destId="{B15B7068-C56E-416A-B147-7DD74410CAA2}" srcOrd="0" destOrd="0" parTransId="{1A7F487B-3829-4E13-AACC-C608AD432EB1}" sibTransId="{79645D84-656D-4C82-83E1-964D2C9EF2F4}"/>
    <dgm:cxn modelId="{4ACBDAE2-FDC1-BB4B-9DE0-9972E134C144}" type="presOf" srcId="{CC784066-7DDE-4B9F-82EE-6F5BB0672D1B}" destId="{A184C923-119B-7D45-A05C-5206AD807819}" srcOrd="0" destOrd="0" presId="urn:microsoft.com/office/officeart/2005/8/layout/vList2"/>
    <dgm:cxn modelId="{4C9EA7F5-A20A-EE43-8367-EDC7F8E743A1}" type="presOf" srcId="{65745D55-3FCD-4663-ABA2-EFECDA2D8DA3}" destId="{DCB382EA-FB03-A44A-A332-F0E466C88BD1}" srcOrd="0" destOrd="0" presId="urn:microsoft.com/office/officeart/2005/8/layout/vList2"/>
    <dgm:cxn modelId="{B2E08BFF-3B19-4A68-8481-7BF4C775BB8F}" srcId="{9F20B7F7-5219-44D0-A23C-072948BFFA25}" destId="{CC784066-7DDE-4B9F-82EE-6F5BB0672D1B}" srcOrd="0" destOrd="0" parTransId="{59913771-9022-4ED8-BDC2-F6266790C63A}" sibTransId="{A5B9CDD2-632A-4819-9C78-10C47F56B9D2}"/>
    <dgm:cxn modelId="{B396689C-E800-6745-9AA4-08D9D9DC1DE3}" type="presParOf" srcId="{4183B087-F1D5-1249-9649-6D08C3878335}" destId="{A184C923-119B-7D45-A05C-5206AD807819}" srcOrd="0" destOrd="0" presId="urn:microsoft.com/office/officeart/2005/8/layout/vList2"/>
    <dgm:cxn modelId="{6CC26337-39BE-C745-B178-911B4F072140}" type="presParOf" srcId="{4183B087-F1D5-1249-9649-6D08C3878335}" destId="{353EDCF6-B111-F94E-BBC1-D772720904CF}" srcOrd="1" destOrd="0" presId="urn:microsoft.com/office/officeart/2005/8/layout/vList2"/>
    <dgm:cxn modelId="{B38096DE-17C8-CC45-9803-21C08A2A09C7}" type="presParOf" srcId="{4183B087-F1D5-1249-9649-6D08C3878335}" destId="{DCB382EA-FB03-A44A-A332-F0E466C88BD1}" srcOrd="2" destOrd="0" presId="urn:microsoft.com/office/officeart/2005/8/layout/vList2"/>
    <dgm:cxn modelId="{3EC09E0A-19C1-2544-A134-A2625117D1D4}" type="presParOf" srcId="{4183B087-F1D5-1249-9649-6D08C3878335}" destId="{6C0BE136-8717-F44B-8232-72E5A349F0D8}" srcOrd="3" destOrd="0" presId="urn:microsoft.com/office/officeart/2005/8/layout/vList2"/>
    <dgm:cxn modelId="{8FCC81BD-4668-7E48-A153-C459876D5560}" type="presParOf" srcId="{4183B087-F1D5-1249-9649-6D08C3878335}" destId="{17F12722-6607-894F-9BF5-6884E6DE20C2}" srcOrd="4" destOrd="0" presId="urn:microsoft.com/office/officeart/2005/8/layout/vList2"/>
    <dgm:cxn modelId="{6E57FF9C-F84B-6A41-A617-404EB76D6A35}" type="presParOf" srcId="{4183B087-F1D5-1249-9649-6D08C3878335}" destId="{719F1165-7E25-B04A-A990-3A9374B04843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9E8DE7E-CC3C-4B3E-8416-6E401D0D155B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A028557F-2610-4EDB-AEC2-D4FDAA9314F6}">
      <dgm:prSet/>
      <dgm:spPr/>
      <dgm:t>
        <a:bodyPr/>
        <a:lstStyle/>
        <a:p>
          <a:r>
            <a:rPr lang="en-US" b="1"/>
            <a:t>- Best Machine Learning Model</a:t>
          </a:r>
          <a:endParaRPr lang="en-US"/>
        </a:p>
      </dgm:t>
    </dgm:pt>
    <dgm:pt modelId="{E5A8EF7F-1AC4-4A61-A3BC-FA6C5549D5E6}" type="parTrans" cxnId="{9E6E4645-D576-4BB7-B8E0-531C3DC956BD}">
      <dgm:prSet/>
      <dgm:spPr/>
      <dgm:t>
        <a:bodyPr/>
        <a:lstStyle/>
        <a:p>
          <a:endParaRPr lang="en-US"/>
        </a:p>
      </dgm:t>
    </dgm:pt>
    <dgm:pt modelId="{5A6EC7F4-CE97-42F1-841A-8AB42DB5C5F0}" type="sibTrans" cxnId="{9E6E4645-D576-4BB7-B8E0-531C3DC956BD}">
      <dgm:prSet/>
      <dgm:spPr/>
      <dgm:t>
        <a:bodyPr/>
        <a:lstStyle/>
        <a:p>
          <a:endParaRPr lang="en-US"/>
        </a:p>
      </dgm:t>
    </dgm:pt>
    <dgm:pt modelId="{31493817-5D13-4BF7-969B-9DA17B80D1EC}">
      <dgm:prSet/>
      <dgm:spPr/>
      <dgm:t>
        <a:bodyPr/>
        <a:lstStyle/>
        <a:p>
          <a:r>
            <a:rPr lang="en-US" b="1"/>
            <a:t>Support Vector Machines (SVM) with RBF Kernel</a:t>
          </a:r>
          <a:r>
            <a:rPr lang="en-US"/>
            <a:t> provided the highest validation accuracy (~</a:t>
          </a:r>
          <a:r>
            <a:rPr lang="en-US" b="1"/>
            <a:t>83%</a:t>
          </a:r>
          <a:r>
            <a:rPr lang="en-US"/>
            <a:t>).</a:t>
          </a:r>
        </a:p>
      </dgm:t>
    </dgm:pt>
    <dgm:pt modelId="{F043EF32-5691-4828-BEEF-90069F9465DF}" type="parTrans" cxnId="{9E4AF9F5-E05E-4F1A-AB9B-8AD736EA8D4F}">
      <dgm:prSet/>
      <dgm:spPr/>
      <dgm:t>
        <a:bodyPr/>
        <a:lstStyle/>
        <a:p>
          <a:endParaRPr lang="en-US"/>
        </a:p>
      </dgm:t>
    </dgm:pt>
    <dgm:pt modelId="{9ACC13DF-742E-40E8-A719-47A58762B6DF}" type="sibTrans" cxnId="{9E4AF9F5-E05E-4F1A-AB9B-8AD736EA8D4F}">
      <dgm:prSet/>
      <dgm:spPr/>
      <dgm:t>
        <a:bodyPr/>
        <a:lstStyle/>
        <a:p>
          <a:endParaRPr lang="en-US"/>
        </a:p>
      </dgm:t>
    </dgm:pt>
    <dgm:pt modelId="{AA590F69-1C8B-483F-96DF-7CC190680BC5}">
      <dgm:prSet/>
      <dgm:spPr/>
      <dgm:t>
        <a:bodyPr/>
        <a:lstStyle/>
        <a:p>
          <a:r>
            <a:rPr lang="en-US"/>
            <a:t>Logistic Regression, Decision Tree, and KNN had similar accuracy.</a:t>
          </a:r>
        </a:p>
      </dgm:t>
    </dgm:pt>
    <dgm:pt modelId="{2CAE28DF-792E-4018-9EC8-20347AF22C37}" type="parTrans" cxnId="{60DB1F0E-F58E-4621-A1DD-F291587A30E0}">
      <dgm:prSet/>
      <dgm:spPr/>
      <dgm:t>
        <a:bodyPr/>
        <a:lstStyle/>
        <a:p>
          <a:endParaRPr lang="en-US"/>
        </a:p>
      </dgm:t>
    </dgm:pt>
    <dgm:pt modelId="{5FA6B17A-747C-44FE-A036-AC73D534849A}" type="sibTrans" cxnId="{60DB1F0E-F58E-4621-A1DD-F291587A30E0}">
      <dgm:prSet/>
      <dgm:spPr/>
      <dgm:t>
        <a:bodyPr/>
        <a:lstStyle/>
        <a:p>
          <a:endParaRPr lang="en-US"/>
        </a:p>
      </dgm:t>
    </dgm:pt>
    <dgm:pt modelId="{39A0C67A-2E75-4B42-AD3D-16070F0C82B0}">
      <dgm:prSet/>
      <dgm:spPr/>
      <dgm:t>
        <a:bodyPr/>
        <a:lstStyle/>
        <a:p>
          <a:r>
            <a:rPr lang="en-US" b="1"/>
            <a:t>- Launch Site Proximities</a:t>
          </a:r>
          <a:endParaRPr lang="en-US"/>
        </a:p>
      </dgm:t>
    </dgm:pt>
    <dgm:pt modelId="{8A669DA5-7417-4C43-8DA1-A77FEA81A8CB}" type="parTrans" cxnId="{B5DDB2BE-4CA2-40FC-896D-94E916AD09B1}">
      <dgm:prSet/>
      <dgm:spPr/>
      <dgm:t>
        <a:bodyPr/>
        <a:lstStyle/>
        <a:p>
          <a:endParaRPr lang="en-US"/>
        </a:p>
      </dgm:t>
    </dgm:pt>
    <dgm:pt modelId="{99C2FDF5-C771-4636-AA3A-D40A4DE2C172}" type="sibTrans" cxnId="{B5DDB2BE-4CA2-40FC-896D-94E916AD09B1}">
      <dgm:prSet/>
      <dgm:spPr/>
      <dgm:t>
        <a:bodyPr/>
        <a:lstStyle/>
        <a:p>
          <a:endParaRPr lang="en-US"/>
        </a:p>
      </dgm:t>
    </dgm:pt>
    <dgm:pt modelId="{2E697AC7-F65E-43C6-A201-30281163BDE4}">
      <dgm:prSet/>
      <dgm:spPr/>
      <dgm:t>
        <a:bodyPr/>
        <a:lstStyle/>
        <a:p>
          <a:r>
            <a:rPr lang="en-US"/>
            <a:t>All launch sites are near coastlines for safety reasons.</a:t>
          </a:r>
        </a:p>
      </dgm:t>
    </dgm:pt>
    <dgm:pt modelId="{924B9A58-F00D-484D-9E72-D22327572DA6}" type="parTrans" cxnId="{CB16AEB1-A52A-42F2-B5CE-B581E4872AC1}">
      <dgm:prSet/>
      <dgm:spPr/>
      <dgm:t>
        <a:bodyPr/>
        <a:lstStyle/>
        <a:p>
          <a:endParaRPr lang="en-US"/>
        </a:p>
      </dgm:t>
    </dgm:pt>
    <dgm:pt modelId="{1940D13B-BEA7-4199-8C82-437033C89837}" type="sibTrans" cxnId="{CB16AEB1-A52A-42F2-B5CE-B581E4872AC1}">
      <dgm:prSet/>
      <dgm:spPr/>
      <dgm:t>
        <a:bodyPr/>
        <a:lstStyle/>
        <a:p>
          <a:endParaRPr lang="en-US"/>
        </a:p>
      </dgm:t>
    </dgm:pt>
    <dgm:pt modelId="{35735453-472C-4E29-821F-12D00DEE9F2F}">
      <dgm:prSet/>
      <dgm:spPr/>
      <dgm:t>
        <a:bodyPr/>
        <a:lstStyle/>
        <a:p>
          <a:r>
            <a:rPr lang="en-US"/>
            <a:t>Most launch sites are </a:t>
          </a:r>
          <a:r>
            <a:rPr lang="en-US" b="1"/>
            <a:t>far from major cities</a:t>
          </a:r>
          <a:r>
            <a:rPr lang="en-US"/>
            <a:t> but </a:t>
          </a:r>
          <a:r>
            <a:rPr lang="en-US" b="1"/>
            <a:t>close to infrastructure like railways and highways</a:t>
          </a:r>
          <a:r>
            <a:rPr lang="en-US"/>
            <a:t>.</a:t>
          </a:r>
        </a:p>
      </dgm:t>
    </dgm:pt>
    <dgm:pt modelId="{CF7563E1-6663-4F09-B232-CDB44A29F4A5}" type="parTrans" cxnId="{829D08E0-4E51-465F-A4C4-715FBE3D3C2B}">
      <dgm:prSet/>
      <dgm:spPr/>
      <dgm:t>
        <a:bodyPr/>
        <a:lstStyle/>
        <a:p>
          <a:endParaRPr lang="en-US"/>
        </a:p>
      </dgm:t>
    </dgm:pt>
    <dgm:pt modelId="{28F70CA8-393F-43E5-BD85-7AD006A6DC79}" type="sibTrans" cxnId="{829D08E0-4E51-465F-A4C4-715FBE3D3C2B}">
      <dgm:prSet/>
      <dgm:spPr/>
      <dgm:t>
        <a:bodyPr/>
        <a:lstStyle/>
        <a:p>
          <a:endParaRPr lang="en-US"/>
        </a:p>
      </dgm:t>
    </dgm:pt>
    <dgm:pt modelId="{268588A5-B2B2-3843-AC9C-D0E77055D602}" type="pres">
      <dgm:prSet presAssocID="{69E8DE7E-CC3C-4B3E-8416-6E401D0D155B}" presName="linear" presStyleCnt="0">
        <dgm:presLayoutVars>
          <dgm:animLvl val="lvl"/>
          <dgm:resizeHandles val="exact"/>
        </dgm:presLayoutVars>
      </dgm:prSet>
      <dgm:spPr/>
    </dgm:pt>
    <dgm:pt modelId="{9254209E-5DB2-6442-BE6D-25D61A2ECF10}" type="pres">
      <dgm:prSet presAssocID="{A028557F-2610-4EDB-AEC2-D4FDAA9314F6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D8EDCA48-7069-7243-BC1B-A6CDF14DF942}" type="pres">
      <dgm:prSet presAssocID="{A028557F-2610-4EDB-AEC2-D4FDAA9314F6}" presName="childText" presStyleLbl="revTx" presStyleIdx="0" presStyleCnt="2">
        <dgm:presLayoutVars>
          <dgm:bulletEnabled val="1"/>
        </dgm:presLayoutVars>
      </dgm:prSet>
      <dgm:spPr/>
    </dgm:pt>
    <dgm:pt modelId="{E867CC12-45C2-A040-950B-C2388437B67D}" type="pres">
      <dgm:prSet presAssocID="{39A0C67A-2E75-4B42-AD3D-16070F0C82B0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B5E25488-6765-A74C-8934-4151BAC89F25}" type="pres">
      <dgm:prSet presAssocID="{39A0C67A-2E75-4B42-AD3D-16070F0C82B0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60DB1F0E-F58E-4621-A1DD-F291587A30E0}" srcId="{A028557F-2610-4EDB-AEC2-D4FDAA9314F6}" destId="{AA590F69-1C8B-483F-96DF-7CC190680BC5}" srcOrd="1" destOrd="0" parTransId="{2CAE28DF-792E-4018-9EC8-20347AF22C37}" sibTransId="{5FA6B17A-747C-44FE-A036-AC73D534849A}"/>
    <dgm:cxn modelId="{68EB6625-D661-8A42-B9AB-E1862A3B6D55}" type="presOf" srcId="{2E697AC7-F65E-43C6-A201-30281163BDE4}" destId="{B5E25488-6765-A74C-8934-4151BAC89F25}" srcOrd="0" destOrd="0" presId="urn:microsoft.com/office/officeart/2005/8/layout/vList2"/>
    <dgm:cxn modelId="{3F3D1D42-FED2-6949-BF67-20ADA7D5B075}" type="presOf" srcId="{A028557F-2610-4EDB-AEC2-D4FDAA9314F6}" destId="{9254209E-5DB2-6442-BE6D-25D61A2ECF10}" srcOrd="0" destOrd="0" presId="urn:microsoft.com/office/officeart/2005/8/layout/vList2"/>
    <dgm:cxn modelId="{9E6E4645-D576-4BB7-B8E0-531C3DC956BD}" srcId="{69E8DE7E-CC3C-4B3E-8416-6E401D0D155B}" destId="{A028557F-2610-4EDB-AEC2-D4FDAA9314F6}" srcOrd="0" destOrd="0" parTransId="{E5A8EF7F-1AC4-4A61-A3BC-FA6C5549D5E6}" sibTransId="{5A6EC7F4-CE97-42F1-841A-8AB42DB5C5F0}"/>
    <dgm:cxn modelId="{4B1A4693-3C00-6B48-AF52-65D54CD8051A}" type="presOf" srcId="{35735453-472C-4E29-821F-12D00DEE9F2F}" destId="{B5E25488-6765-A74C-8934-4151BAC89F25}" srcOrd="0" destOrd="1" presId="urn:microsoft.com/office/officeart/2005/8/layout/vList2"/>
    <dgm:cxn modelId="{1B1034A6-0A71-DF49-A321-2D9398A3C1C1}" type="presOf" srcId="{31493817-5D13-4BF7-969B-9DA17B80D1EC}" destId="{D8EDCA48-7069-7243-BC1B-A6CDF14DF942}" srcOrd="0" destOrd="0" presId="urn:microsoft.com/office/officeart/2005/8/layout/vList2"/>
    <dgm:cxn modelId="{CB16AEB1-A52A-42F2-B5CE-B581E4872AC1}" srcId="{39A0C67A-2E75-4B42-AD3D-16070F0C82B0}" destId="{2E697AC7-F65E-43C6-A201-30281163BDE4}" srcOrd="0" destOrd="0" parTransId="{924B9A58-F00D-484D-9E72-D22327572DA6}" sibTransId="{1940D13B-BEA7-4199-8C82-437033C89837}"/>
    <dgm:cxn modelId="{6A0298BA-F5A8-4242-98E9-036095492907}" type="presOf" srcId="{39A0C67A-2E75-4B42-AD3D-16070F0C82B0}" destId="{E867CC12-45C2-A040-950B-C2388437B67D}" srcOrd="0" destOrd="0" presId="urn:microsoft.com/office/officeart/2005/8/layout/vList2"/>
    <dgm:cxn modelId="{FAE3D2BD-7B25-F340-875D-2D9D51914A89}" type="presOf" srcId="{AA590F69-1C8B-483F-96DF-7CC190680BC5}" destId="{D8EDCA48-7069-7243-BC1B-A6CDF14DF942}" srcOrd="0" destOrd="1" presId="urn:microsoft.com/office/officeart/2005/8/layout/vList2"/>
    <dgm:cxn modelId="{B5DDB2BE-4CA2-40FC-896D-94E916AD09B1}" srcId="{69E8DE7E-CC3C-4B3E-8416-6E401D0D155B}" destId="{39A0C67A-2E75-4B42-AD3D-16070F0C82B0}" srcOrd="1" destOrd="0" parTransId="{8A669DA5-7417-4C43-8DA1-A77FEA81A8CB}" sibTransId="{99C2FDF5-C771-4636-AA3A-D40A4DE2C172}"/>
    <dgm:cxn modelId="{829D08E0-4E51-465F-A4C4-715FBE3D3C2B}" srcId="{39A0C67A-2E75-4B42-AD3D-16070F0C82B0}" destId="{35735453-472C-4E29-821F-12D00DEE9F2F}" srcOrd="1" destOrd="0" parTransId="{CF7563E1-6663-4F09-B232-CDB44A29F4A5}" sibTransId="{28F70CA8-393F-43E5-BD85-7AD006A6DC79}"/>
    <dgm:cxn modelId="{C881D6F0-AC66-0241-BAD4-D655A322465A}" type="presOf" srcId="{69E8DE7E-CC3C-4B3E-8416-6E401D0D155B}" destId="{268588A5-B2B2-3843-AC9C-D0E77055D602}" srcOrd="0" destOrd="0" presId="urn:microsoft.com/office/officeart/2005/8/layout/vList2"/>
    <dgm:cxn modelId="{9E4AF9F5-E05E-4F1A-AB9B-8AD736EA8D4F}" srcId="{A028557F-2610-4EDB-AEC2-D4FDAA9314F6}" destId="{31493817-5D13-4BF7-969B-9DA17B80D1EC}" srcOrd="0" destOrd="0" parTransId="{F043EF32-5691-4828-BEEF-90069F9465DF}" sibTransId="{9ACC13DF-742E-40E8-A719-47A58762B6DF}"/>
    <dgm:cxn modelId="{5652A336-FB9F-D942-B3B1-AC5736088B2E}" type="presParOf" srcId="{268588A5-B2B2-3843-AC9C-D0E77055D602}" destId="{9254209E-5DB2-6442-BE6D-25D61A2ECF10}" srcOrd="0" destOrd="0" presId="urn:microsoft.com/office/officeart/2005/8/layout/vList2"/>
    <dgm:cxn modelId="{F7D9650F-540D-9D40-9F1F-9A5114EE557A}" type="presParOf" srcId="{268588A5-B2B2-3843-AC9C-D0E77055D602}" destId="{D8EDCA48-7069-7243-BC1B-A6CDF14DF942}" srcOrd="1" destOrd="0" presId="urn:microsoft.com/office/officeart/2005/8/layout/vList2"/>
    <dgm:cxn modelId="{C30C6414-BA70-564F-84EB-5AB6A49AC3D0}" type="presParOf" srcId="{268588A5-B2B2-3843-AC9C-D0E77055D602}" destId="{E867CC12-45C2-A040-950B-C2388437B67D}" srcOrd="2" destOrd="0" presId="urn:microsoft.com/office/officeart/2005/8/layout/vList2"/>
    <dgm:cxn modelId="{4500091E-12DD-884F-897E-CB24DEC17EA4}" type="presParOf" srcId="{268588A5-B2B2-3843-AC9C-D0E77055D602}" destId="{B5E25488-6765-A74C-8934-4151BAC89F25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00CD8A78-0396-4B9D-B4F6-F9699162E0EC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2D83B8DE-2278-46A0-A2E4-DB583163069C}">
      <dgm:prSet/>
      <dgm:spPr/>
      <dgm:t>
        <a:bodyPr/>
        <a:lstStyle/>
        <a:p>
          <a:r>
            <a:rPr lang="en-US" b="1"/>
            <a:t>Project Background and Context</a:t>
          </a:r>
          <a:endParaRPr lang="en-US"/>
        </a:p>
      </dgm:t>
    </dgm:pt>
    <dgm:pt modelId="{10B0063B-E7BA-41DC-BFF9-DC9E827DFC3B}" type="parTrans" cxnId="{D6C3ED57-11B9-497D-9A86-AB8C07D6E488}">
      <dgm:prSet/>
      <dgm:spPr/>
      <dgm:t>
        <a:bodyPr/>
        <a:lstStyle/>
        <a:p>
          <a:endParaRPr lang="en-US"/>
        </a:p>
      </dgm:t>
    </dgm:pt>
    <dgm:pt modelId="{74EFA56E-DF47-4D59-B5E3-DA65DD47FDA5}" type="sibTrans" cxnId="{D6C3ED57-11B9-497D-9A86-AB8C07D6E488}">
      <dgm:prSet/>
      <dgm:spPr/>
      <dgm:t>
        <a:bodyPr/>
        <a:lstStyle/>
        <a:p>
          <a:endParaRPr lang="en-US"/>
        </a:p>
      </dgm:t>
    </dgm:pt>
    <dgm:pt modelId="{873C2AAB-9E74-4C2A-B342-988CCB0AC948}">
      <dgm:prSet/>
      <dgm:spPr/>
      <dgm:t>
        <a:bodyPr/>
        <a:lstStyle/>
        <a:p>
          <a:r>
            <a:rPr lang="en-US"/>
            <a:t>Space exploration has significantly advanced in recent years.</a:t>
          </a:r>
        </a:p>
      </dgm:t>
    </dgm:pt>
    <dgm:pt modelId="{3E3F5259-C49D-487D-98E0-7A3880B7B264}" type="parTrans" cxnId="{F156FA5E-537A-4B8B-B23F-B8078012EB6F}">
      <dgm:prSet/>
      <dgm:spPr/>
      <dgm:t>
        <a:bodyPr/>
        <a:lstStyle/>
        <a:p>
          <a:endParaRPr lang="en-US"/>
        </a:p>
      </dgm:t>
    </dgm:pt>
    <dgm:pt modelId="{38236DD4-F8ED-444D-8949-E59DAD3678D7}" type="sibTrans" cxnId="{F156FA5E-537A-4B8B-B23F-B8078012EB6F}">
      <dgm:prSet/>
      <dgm:spPr/>
      <dgm:t>
        <a:bodyPr/>
        <a:lstStyle/>
        <a:p>
          <a:endParaRPr lang="en-US"/>
        </a:p>
      </dgm:t>
    </dgm:pt>
    <dgm:pt modelId="{E0C46E1C-EB12-433A-88FA-B6305A98C85D}">
      <dgm:prSet/>
      <dgm:spPr/>
      <dgm:t>
        <a:bodyPr/>
        <a:lstStyle/>
        <a:p>
          <a:r>
            <a:rPr lang="en-US"/>
            <a:t>Private companies, particularly SpaceX, are at the forefront of innovations in reusable rocket technology.</a:t>
          </a:r>
        </a:p>
      </dgm:t>
    </dgm:pt>
    <dgm:pt modelId="{E93C4B8D-E3FC-45D7-8177-595FC7BC1A63}" type="parTrans" cxnId="{70DAE9AF-982C-46A2-8DDB-E482373B3635}">
      <dgm:prSet/>
      <dgm:spPr/>
      <dgm:t>
        <a:bodyPr/>
        <a:lstStyle/>
        <a:p>
          <a:endParaRPr lang="en-US"/>
        </a:p>
      </dgm:t>
    </dgm:pt>
    <dgm:pt modelId="{C818D648-949E-450F-98C4-C6B53C6CAA73}" type="sibTrans" cxnId="{70DAE9AF-982C-46A2-8DDB-E482373B3635}">
      <dgm:prSet/>
      <dgm:spPr/>
      <dgm:t>
        <a:bodyPr/>
        <a:lstStyle/>
        <a:p>
          <a:endParaRPr lang="en-US"/>
        </a:p>
      </dgm:t>
    </dgm:pt>
    <dgm:pt modelId="{1B74AD1E-1D8F-41D7-9DE7-EE97F11A2D6F}">
      <dgm:prSet/>
      <dgm:spPr/>
      <dgm:t>
        <a:bodyPr/>
        <a:lstStyle/>
        <a:p>
          <a:r>
            <a:rPr lang="en-US"/>
            <a:t>The Falcon 9 rocket, developed by SpaceX, has:</a:t>
          </a:r>
        </a:p>
      </dgm:t>
    </dgm:pt>
    <dgm:pt modelId="{8A94B33F-7A2F-4255-856F-2015DFEE36CC}" type="parTrans" cxnId="{F627977A-41D2-4073-B95F-858989BEBEDC}">
      <dgm:prSet/>
      <dgm:spPr/>
      <dgm:t>
        <a:bodyPr/>
        <a:lstStyle/>
        <a:p>
          <a:endParaRPr lang="en-US"/>
        </a:p>
      </dgm:t>
    </dgm:pt>
    <dgm:pt modelId="{522BF47F-4257-4521-A2FE-0B84DE12EB5D}" type="sibTrans" cxnId="{F627977A-41D2-4073-B95F-858989BEBEDC}">
      <dgm:prSet/>
      <dgm:spPr/>
      <dgm:t>
        <a:bodyPr/>
        <a:lstStyle/>
        <a:p>
          <a:endParaRPr lang="en-US"/>
        </a:p>
      </dgm:t>
    </dgm:pt>
    <dgm:pt modelId="{E436152C-A997-4F5C-B420-383C33AFB13C}">
      <dgm:prSet/>
      <dgm:spPr/>
      <dgm:t>
        <a:bodyPr/>
        <a:lstStyle/>
        <a:p>
          <a:r>
            <a:rPr lang="en-US"/>
            <a:t>- Drastically lowered the cost of space travel.</a:t>
          </a:r>
        </a:p>
      </dgm:t>
    </dgm:pt>
    <dgm:pt modelId="{A3137862-4456-49BE-9805-CA5E31707693}" type="parTrans" cxnId="{EDE17E22-4492-45AA-AFDE-7CA87497F46A}">
      <dgm:prSet/>
      <dgm:spPr/>
      <dgm:t>
        <a:bodyPr/>
        <a:lstStyle/>
        <a:p>
          <a:endParaRPr lang="en-US"/>
        </a:p>
      </dgm:t>
    </dgm:pt>
    <dgm:pt modelId="{0740327B-611A-410C-B744-56D3DE187863}" type="sibTrans" cxnId="{EDE17E22-4492-45AA-AFDE-7CA87497F46A}">
      <dgm:prSet/>
      <dgm:spPr/>
      <dgm:t>
        <a:bodyPr/>
        <a:lstStyle/>
        <a:p>
          <a:endParaRPr lang="en-US"/>
        </a:p>
      </dgm:t>
    </dgm:pt>
    <dgm:pt modelId="{B390767E-B95C-4E18-8727-54B1EB6D8086}">
      <dgm:prSet/>
      <dgm:spPr/>
      <dgm:t>
        <a:bodyPr/>
        <a:lstStyle/>
        <a:p>
          <a:r>
            <a:rPr lang="en-US"/>
            <a:t>- Allowed for the reuse of first-stage boosters.</a:t>
          </a:r>
        </a:p>
      </dgm:t>
    </dgm:pt>
    <dgm:pt modelId="{78724C53-5E9E-4C21-ADCF-80C28CFE1254}" type="parTrans" cxnId="{FDE6C044-EE34-4BED-9187-16CCED9BE0F0}">
      <dgm:prSet/>
      <dgm:spPr/>
      <dgm:t>
        <a:bodyPr/>
        <a:lstStyle/>
        <a:p>
          <a:endParaRPr lang="en-US"/>
        </a:p>
      </dgm:t>
    </dgm:pt>
    <dgm:pt modelId="{A9634C13-484A-4BCC-9A50-CA9C350562E0}" type="sibTrans" cxnId="{FDE6C044-EE34-4BED-9187-16CCED9BE0F0}">
      <dgm:prSet/>
      <dgm:spPr/>
      <dgm:t>
        <a:bodyPr/>
        <a:lstStyle/>
        <a:p>
          <a:endParaRPr lang="en-US"/>
        </a:p>
      </dgm:t>
    </dgm:pt>
    <dgm:pt modelId="{3CCA9E12-99E7-4128-9416-82EE008940B0}">
      <dgm:prSet/>
      <dgm:spPr/>
      <dgm:t>
        <a:bodyPr/>
        <a:lstStyle/>
        <a:p>
          <a:r>
            <a:rPr lang="en-US"/>
            <a:t>A thorough understanding of the factors that influence successful rocket landings is essential for:</a:t>
          </a:r>
        </a:p>
      </dgm:t>
    </dgm:pt>
    <dgm:pt modelId="{9F30966C-9058-4443-B5AC-93DA6B2521D1}" type="parTrans" cxnId="{0B6EF96F-3A9A-45A2-A8D1-0136478E1A95}">
      <dgm:prSet/>
      <dgm:spPr/>
      <dgm:t>
        <a:bodyPr/>
        <a:lstStyle/>
        <a:p>
          <a:endParaRPr lang="en-US"/>
        </a:p>
      </dgm:t>
    </dgm:pt>
    <dgm:pt modelId="{854DC76E-C07B-4957-A89C-0D8F889F727F}" type="sibTrans" cxnId="{0B6EF96F-3A9A-45A2-A8D1-0136478E1A95}">
      <dgm:prSet/>
      <dgm:spPr/>
      <dgm:t>
        <a:bodyPr/>
        <a:lstStyle/>
        <a:p>
          <a:endParaRPr lang="en-US"/>
        </a:p>
      </dgm:t>
    </dgm:pt>
    <dgm:pt modelId="{E6129181-E8A2-43A6-848D-72034CB84D07}">
      <dgm:prSet/>
      <dgm:spPr/>
      <dgm:t>
        <a:bodyPr/>
        <a:lstStyle/>
        <a:p>
          <a:r>
            <a:rPr lang="en-US"/>
            <a:t>- Enhancing efficiency.</a:t>
          </a:r>
        </a:p>
      </dgm:t>
    </dgm:pt>
    <dgm:pt modelId="{8EC37C77-C9FA-4229-8ADD-FF6889E86E71}" type="parTrans" cxnId="{9A875A1B-C03D-43BD-8761-4B0C516A4E42}">
      <dgm:prSet/>
      <dgm:spPr/>
      <dgm:t>
        <a:bodyPr/>
        <a:lstStyle/>
        <a:p>
          <a:endParaRPr lang="en-US"/>
        </a:p>
      </dgm:t>
    </dgm:pt>
    <dgm:pt modelId="{F9D6BD8D-EFCF-4455-9712-31A70A7A08A5}" type="sibTrans" cxnId="{9A875A1B-C03D-43BD-8761-4B0C516A4E42}">
      <dgm:prSet/>
      <dgm:spPr/>
      <dgm:t>
        <a:bodyPr/>
        <a:lstStyle/>
        <a:p>
          <a:endParaRPr lang="en-US"/>
        </a:p>
      </dgm:t>
    </dgm:pt>
    <dgm:pt modelId="{C5AB7E53-372B-4E93-BF28-1B55CD0B2646}">
      <dgm:prSet/>
      <dgm:spPr/>
      <dgm:t>
        <a:bodyPr/>
        <a:lstStyle/>
        <a:p>
          <a:r>
            <a:rPr lang="en-US"/>
            <a:t>- Lowering costs.</a:t>
          </a:r>
        </a:p>
      </dgm:t>
    </dgm:pt>
    <dgm:pt modelId="{094FC119-BDBE-40EA-A945-2EF056A4A18C}" type="parTrans" cxnId="{F081D818-7558-4FF9-AFCC-E34197DCE667}">
      <dgm:prSet/>
      <dgm:spPr/>
      <dgm:t>
        <a:bodyPr/>
        <a:lstStyle/>
        <a:p>
          <a:endParaRPr lang="en-US"/>
        </a:p>
      </dgm:t>
    </dgm:pt>
    <dgm:pt modelId="{7A1996EE-1D3E-4BAF-BA19-F93F113E184A}" type="sibTrans" cxnId="{F081D818-7558-4FF9-AFCC-E34197DCE667}">
      <dgm:prSet/>
      <dgm:spPr/>
      <dgm:t>
        <a:bodyPr/>
        <a:lstStyle/>
        <a:p>
          <a:endParaRPr lang="en-US"/>
        </a:p>
      </dgm:t>
    </dgm:pt>
    <dgm:pt modelId="{7804037A-BED7-4CFB-8260-0DE226890A80}">
      <dgm:prSet/>
      <dgm:spPr/>
      <dgm:t>
        <a:bodyPr/>
        <a:lstStyle/>
        <a:p>
          <a:r>
            <a:rPr lang="en-US"/>
            <a:t>- Ensuring the reliability of missions.</a:t>
          </a:r>
        </a:p>
      </dgm:t>
    </dgm:pt>
    <dgm:pt modelId="{F4112E9D-4AB7-4144-83A4-E6F73AF80D00}" type="parTrans" cxnId="{5CCEF55A-9806-4BAA-97E2-BA82BD235ACE}">
      <dgm:prSet/>
      <dgm:spPr/>
      <dgm:t>
        <a:bodyPr/>
        <a:lstStyle/>
        <a:p>
          <a:endParaRPr lang="en-US"/>
        </a:p>
      </dgm:t>
    </dgm:pt>
    <dgm:pt modelId="{5E1A7562-A766-4A15-9F68-0010173DCB55}" type="sibTrans" cxnId="{5CCEF55A-9806-4BAA-97E2-BA82BD235ACE}">
      <dgm:prSet/>
      <dgm:spPr/>
      <dgm:t>
        <a:bodyPr/>
        <a:lstStyle/>
        <a:p>
          <a:endParaRPr lang="en-US"/>
        </a:p>
      </dgm:t>
    </dgm:pt>
    <dgm:pt modelId="{0BF15E90-99EE-0C45-BE8F-93EE5814EB47}" type="pres">
      <dgm:prSet presAssocID="{00CD8A78-0396-4B9D-B4F6-F9699162E0EC}" presName="linear" presStyleCnt="0">
        <dgm:presLayoutVars>
          <dgm:animLvl val="lvl"/>
          <dgm:resizeHandles val="exact"/>
        </dgm:presLayoutVars>
      </dgm:prSet>
      <dgm:spPr/>
    </dgm:pt>
    <dgm:pt modelId="{6C029C4A-B9B0-F44D-A7C7-B84221876541}" type="pres">
      <dgm:prSet presAssocID="{2D83B8DE-2278-46A0-A2E4-DB583163069C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AE573BAC-10BE-E44A-BD64-CC356660707E}" type="pres">
      <dgm:prSet presAssocID="{2D83B8DE-2278-46A0-A2E4-DB583163069C}" presName="childText" presStyleLbl="revTx" presStyleIdx="0" presStyleCnt="3">
        <dgm:presLayoutVars>
          <dgm:bulletEnabled val="1"/>
        </dgm:presLayoutVars>
      </dgm:prSet>
      <dgm:spPr/>
    </dgm:pt>
    <dgm:pt modelId="{D42919F4-FE65-624F-93A9-C7F229AA1093}" type="pres">
      <dgm:prSet presAssocID="{1B74AD1E-1D8F-41D7-9DE7-EE97F11A2D6F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8C998DA4-7ADD-AB4C-B0ED-2097F8746B82}" type="pres">
      <dgm:prSet presAssocID="{1B74AD1E-1D8F-41D7-9DE7-EE97F11A2D6F}" presName="childText" presStyleLbl="revTx" presStyleIdx="1" presStyleCnt="3">
        <dgm:presLayoutVars>
          <dgm:bulletEnabled val="1"/>
        </dgm:presLayoutVars>
      </dgm:prSet>
      <dgm:spPr/>
    </dgm:pt>
    <dgm:pt modelId="{408B8419-E5A2-AB4A-9E37-34CDF3E39A2E}" type="pres">
      <dgm:prSet presAssocID="{3CCA9E12-99E7-4128-9416-82EE008940B0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B45DA8E1-1C80-DB46-A2C5-05189BA10993}" type="pres">
      <dgm:prSet presAssocID="{3CCA9E12-99E7-4128-9416-82EE008940B0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ABBACA0B-6AA4-274A-B024-EFD7B17945A4}" type="presOf" srcId="{00CD8A78-0396-4B9D-B4F6-F9699162E0EC}" destId="{0BF15E90-99EE-0C45-BE8F-93EE5814EB47}" srcOrd="0" destOrd="0" presId="urn:microsoft.com/office/officeart/2005/8/layout/vList2"/>
    <dgm:cxn modelId="{5CF5CE15-22E0-3C4E-8596-CAFCCC22D9EB}" type="presOf" srcId="{1B74AD1E-1D8F-41D7-9DE7-EE97F11A2D6F}" destId="{D42919F4-FE65-624F-93A9-C7F229AA1093}" srcOrd="0" destOrd="0" presId="urn:microsoft.com/office/officeart/2005/8/layout/vList2"/>
    <dgm:cxn modelId="{12DA0D16-942B-EA4E-B941-62BA65572CC4}" type="presOf" srcId="{2D83B8DE-2278-46A0-A2E4-DB583163069C}" destId="{6C029C4A-B9B0-F44D-A7C7-B84221876541}" srcOrd="0" destOrd="0" presId="urn:microsoft.com/office/officeart/2005/8/layout/vList2"/>
    <dgm:cxn modelId="{F081D818-7558-4FF9-AFCC-E34197DCE667}" srcId="{3CCA9E12-99E7-4128-9416-82EE008940B0}" destId="{C5AB7E53-372B-4E93-BF28-1B55CD0B2646}" srcOrd="1" destOrd="0" parTransId="{094FC119-BDBE-40EA-A945-2EF056A4A18C}" sibTransId="{7A1996EE-1D3E-4BAF-BA19-F93F113E184A}"/>
    <dgm:cxn modelId="{9A875A1B-C03D-43BD-8761-4B0C516A4E42}" srcId="{3CCA9E12-99E7-4128-9416-82EE008940B0}" destId="{E6129181-E8A2-43A6-848D-72034CB84D07}" srcOrd="0" destOrd="0" parTransId="{8EC37C77-C9FA-4229-8ADD-FF6889E86E71}" sibTransId="{F9D6BD8D-EFCF-4455-9712-31A70A7A08A5}"/>
    <dgm:cxn modelId="{EDE17E22-4492-45AA-AFDE-7CA87497F46A}" srcId="{1B74AD1E-1D8F-41D7-9DE7-EE97F11A2D6F}" destId="{E436152C-A997-4F5C-B420-383C33AFB13C}" srcOrd="0" destOrd="0" parTransId="{A3137862-4456-49BE-9805-CA5E31707693}" sibTransId="{0740327B-611A-410C-B744-56D3DE187863}"/>
    <dgm:cxn modelId="{20E52541-B770-8543-B077-52FC574893E3}" type="presOf" srcId="{E436152C-A997-4F5C-B420-383C33AFB13C}" destId="{8C998DA4-7ADD-AB4C-B0ED-2097F8746B82}" srcOrd="0" destOrd="0" presId="urn:microsoft.com/office/officeart/2005/8/layout/vList2"/>
    <dgm:cxn modelId="{FDE6C044-EE34-4BED-9187-16CCED9BE0F0}" srcId="{1B74AD1E-1D8F-41D7-9DE7-EE97F11A2D6F}" destId="{B390767E-B95C-4E18-8727-54B1EB6D8086}" srcOrd="1" destOrd="0" parTransId="{78724C53-5E9E-4C21-ADCF-80C28CFE1254}" sibTransId="{A9634C13-484A-4BCC-9A50-CA9C350562E0}"/>
    <dgm:cxn modelId="{AE1DA450-C377-5746-A868-2BAD0D43461F}" type="presOf" srcId="{E6129181-E8A2-43A6-848D-72034CB84D07}" destId="{B45DA8E1-1C80-DB46-A2C5-05189BA10993}" srcOrd="0" destOrd="0" presId="urn:microsoft.com/office/officeart/2005/8/layout/vList2"/>
    <dgm:cxn modelId="{D6C3ED57-11B9-497D-9A86-AB8C07D6E488}" srcId="{00CD8A78-0396-4B9D-B4F6-F9699162E0EC}" destId="{2D83B8DE-2278-46A0-A2E4-DB583163069C}" srcOrd="0" destOrd="0" parTransId="{10B0063B-E7BA-41DC-BFF9-DC9E827DFC3B}" sibTransId="{74EFA56E-DF47-4D59-B5E3-DA65DD47FDA5}"/>
    <dgm:cxn modelId="{5CCEF55A-9806-4BAA-97E2-BA82BD235ACE}" srcId="{3CCA9E12-99E7-4128-9416-82EE008940B0}" destId="{7804037A-BED7-4CFB-8260-0DE226890A80}" srcOrd="2" destOrd="0" parTransId="{F4112E9D-4AB7-4144-83A4-E6F73AF80D00}" sibTransId="{5E1A7562-A766-4A15-9F68-0010173DCB55}"/>
    <dgm:cxn modelId="{F156FA5E-537A-4B8B-B23F-B8078012EB6F}" srcId="{2D83B8DE-2278-46A0-A2E4-DB583163069C}" destId="{873C2AAB-9E74-4C2A-B342-988CCB0AC948}" srcOrd="0" destOrd="0" parTransId="{3E3F5259-C49D-487D-98E0-7A3880B7B264}" sibTransId="{38236DD4-F8ED-444D-8949-E59DAD3678D7}"/>
    <dgm:cxn modelId="{0B6EF96F-3A9A-45A2-A8D1-0136478E1A95}" srcId="{00CD8A78-0396-4B9D-B4F6-F9699162E0EC}" destId="{3CCA9E12-99E7-4128-9416-82EE008940B0}" srcOrd="2" destOrd="0" parTransId="{9F30966C-9058-4443-B5AC-93DA6B2521D1}" sibTransId="{854DC76E-C07B-4957-A89C-0D8F889F727F}"/>
    <dgm:cxn modelId="{8DA42074-245C-9F40-8391-4A8F200E4C29}" type="presOf" srcId="{3CCA9E12-99E7-4128-9416-82EE008940B0}" destId="{408B8419-E5A2-AB4A-9E37-34CDF3E39A2E}" srcOrd="0" destOrd="0" presId="urn:microsoft.com/office/officeart/2005/8/layout/vList2"/>
    <dgm:cxn modelId="{F627977A-41D2-4073-B95F-858989BEBEDC}" srcId="{00CD8A78-0396-4B9D-B4F6-F9699162E0EC}" destId="{1B74AD1E-1D8F-41D7-9DE7-EE97F11A2D6F}" srcOrd="1" destOrd="0" parTransId="{8A94B33F-7A2F-4255-856F-2015DFEE36CC}" sibTransId="{522BF47F-4257-4521-A2FE-0B84DE12EB5D}"/>
    <dgm:cxn modelId="{70DAE9AF-982C-46A2-8DDB-E482373B3635}" srcId="{2D83B8DE-2278-46A0-A2E4-DB583163069C}" destId="{E0C46E1C-EB12-433A-88FA-B6305A98C85D}" srcOrd="1" destOrd="0" parTransId="{E93C4B8D-E3FC-45D7-8177-595FC7BC1A63}" sibTransId="{C818D648-949E-450F-98C4-C6B53C6CAA73}"/>
    <dgm:cxn modelId="{7CBCAFB6-3D75-AE4A-9C0A-3068E6B8675B}" type="presOf" srcId="{C5AB7E53-372B-4E93-BF28-1B55CD0B2646}" destId="{B45DA8E1-1C80-DB46-A2C5-05189BA10993}" srcOrd="0" destOrd="1" presId="urn:microsoft.com/office/officeart/2005/8/layout/vList2"/>
    <dgm:cxn modelId="{4FA074B7-A26F-1E4C-A606-8BE2B5BB0C78}" type="presOf" srcId="{7804037A-BED7-4CFB-8260-0DE226890A80}" destId="{B45DA8E1-1C80-DB46-A2C5-05189BA10993}" srcOrd="0" destOrd="2" presId="urn:microsoft.com/office/officeart/2005/8/layout/vList2"/>
    <dgm:cxn modelId="{9C0D78D3-B304-8B4F-9CCF-B5AD38066A5B}" type="presOf" srcId="{873C2AAB-9E74-4C2A-B342-988CCB0AC948}" destId="{AE573BAC-10BE-E44A-BD64-CC356660707E}" srcOrd="0" destOrd="0" presId="urn:microsoft.com/office/officeart/2005/8/layout/vList2"/>
    <dgm:cxn modelId="{BD2445E1-8A64-EE4F-8B9D-F1488871A46D}" type="presOf" srcId="{E0C46E1C-EB12-433A-88FA-B6305A98C85D}" destId="{AE573BAC-10BE-E44A-BD64-CC356660707E}" srcOrd="0" destOrd="1" presId="urn:microsoft.com/office/officeart/2005/8/layout/vList2"/>
    <dgm:cxn modelId="{5C3D3DEF-5D9A-3041-86CA-D283CF9BFB05}" type="presOf" srcId="{B390767E-B95C-4E18-8727-54B1EB6D8086}" destId="{8C998DA4-7ADD-AB4C-B0ED-2097F8746B82}" srcOrd="0" destOrd="1" presId="urn:microsoft.com/office/officeart/2005/8/layout/vList2"/>
    <dgm:cxn modelId="{03EA0307-3E4F-6B42-B345-86709FCDCAEA}" type="presParOf" srcId="{0BF15E90-99EE-0C45-BE8F-93EE5814EB47}" destId="{6C029C4A-B9B0-F44D-A7C7-B84221876541}" srcOrd="0" destOrd="0" presId="urn:microsoft.com/office/officeart/2005/8/layout/vList2"/>
    <dgm:cxn modelId="{C3343566-3EC9-2344-A836-0DF88A7F51D0}" type="presParOf" srcId="{0BF15E90-99EE-0C45-BE8F-93EE5814EB47}" destId="{AE573BAC-10BE-E44A-BD64-CC356660707E}" srcOrd="1" destOrd="0" presId="urn:microsoft.com/office/officeart/2005/8/layout/vList2"/>
    <dgm:cxn modelId="{10DE3EF0-5BD7-0849-B97C-246A36F8BE65}" type="presParOf" srcId="{0BF15E90-99EE-0C45-BE8F-93EE5814EB47}" destId="{D42919F4-FE65-624F-93A9-C7F229AA1093}" srcOrd="2" destOrd="0" presId="urn:microsoft.com/office/officeart/2005/8/layout/vList2"/>
    <dgm:cxn modelId="{FB2A9142-6D0A-D846-AE23-55BA997FA71D}" type="presParOf" srcId="{0BF15E90-99EE-0C45-BE8F-93EE5814EB47}" destId="{8C998DA4-7ADD-AB4C-B0ED-2097F8746B82}" srcOrd="3" destOrd="0" presId="urn:microsoft.com/office/officeart/2005/8/layout/vList2"/>
    <dgm:cxn modelId="{2AD7082B-4BC5-FF47-8BB8-BAC6BA931554}" type="presParOf" srcId="{0BF15E90-99EE-0C45-BE8F-93EE5814EB47}" destId="{408B8419-E5A2-AB4A-9E37-34CDF3E39A2E}" srcOrd="4" destOrd="0" presId="urn:microsoft.com/office/officeart/2005/8/layout/vList2"/>
    <dgm:cxn modelId="{80CC8245-19F3-0741-966B-36FCD21F548F}" type="presParOf" srcId="{0BF15E90-99EE-0C45-BE8F-93EE5814EB47}" destId="{B45DA8E1-1C80-DB46-A2C5-05189BA10993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A834365B-CCEB-4209-BB51-75E89C809598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1D9D6B27-D12D-4CDE-8D77-FDD29DCFA125}">
      <dgm:prSet/>
      <dgm:spPr/>
      <dgm:t>
        <a:bodyPr/>
        <a:lstStyle/>
        <a:p>
          <a:r>
            <a:rPr lang="en-US"/>
            <a:t>This project aims to:</a:t>
          </a:r>
        </a:p>
      </dgm:t>
    </dgm:pt>
    <dgm:pt modelId="{AC0AA3EA-CB8F-48C4-B1D7-9594BA2F1BCE}" type="parTrans" cxnId="{CD09498D-5721-4F9F-A8EE-7442FA04EABE}">
      <dgm:prSet/>
      <dgm:spPr/>
      <dgm:t>
        <a:bodyPr/>
        <a:lstStyle/>
        <a:p>
          <a:endParaRPr lang="en-US"/>
        </a:p>
      </dgm:t>
    </dgm:pt>
    <dgm:pt modelId="{52BD0101-1F28-42AE-8524-D33407D15D19}" type="sibTrans" cxnId="{CD09498D-5721-4F9F-A8EE-7442FA04EABE}">
      <dgm:prSet/>
      <dgm:spPr/>
      <dgm:t>
        <a:bodyPr/>
        <a:lstStyle/>
        <a:p>
          <a:endParaRPr lang="en-US"/>
        </a:p>
      </dgm:t>
    </dgm:pt>
    <dgm:pt modelId="{4FE382C9-B8EB-4DA9-BDEA-0EC009D84A7F}">
      <dgm:prSet/>
      <dgm:spPr/>
      <dgm:t>
        <a:bodyPr/>
        <a:lstStyle/>
        <a:p>
          <a:r>
            <a:rPr lang="en-US"/>
            <a:t>- Analyze historical SpaceX launch data.</a:t>
          </a:r>
        </a:p>
      </dgm:t>
    </dgm:pt>
    <dgm:pt modelId="{52ABE755-B6D8-4233-8950-2AC42D7628D8}" type="parTrans" cxnId="{4660A4AF-0050-489F-909D-DE12AEC88891}">
      <dgm:prSet/>
      <dgm:spPr/>
      <dgm:t>
        <a:bodyPr/>
        <a:lstStyle/>
        <a:p>
          <a:endParaRPr lang="en-US"/>
        </a:p>
      </dgm:t>
    </dgm:pt>
    <dgm:pt modelId="{0D73DCF1-044B-48C3-BECF-5180A621405F}" type="sibTrans" cxnId="{4660A4AF-0050-489F-909D-DE12AEC88891}">
      <dgm:prSet/>
      <dgm:spPr/>
      <dgm:t>
        <a:bodyPr/>
        <a:lstStyle/>
        <a:p>
          <a:endParaRPr lang="en-US"/>
        </a:p>
      </dgm:t>
    </dgm:pt>
    <dgm:pt modelId="{0D26ECC7-8E2A-435D-AABE-FF7F8D3FBAF7}">
      <dgm:prSet/>
      <dgm:spPr/>
      <dgm:t>
        <a:bodyPr/>
        <a:lstStyle/>
        <a:p>
          <a:r>
            <a:rPr lang="en-US"/>
            <a:t>- Identify the key factors affecting mission success.</a:t>
          </a:r>
        </a:p>
      </dgm:t>
    </dgm:pt>
    <dgm:pt modelId="{DCB4B1D9-D3C9-4ED1-91BC-AEB7C8B98B8B}" type="parTrans" cxnId="{9D98DD79-ED0F-489D-9165-EB56BBA2FFCA}">
      <dgm:prSet/>
      <dgm:spPr/>
      <dgm:t>
        <a:bodyPr/>
        <a:lstStyle/>
        <a:p>
          <a:endParaRPr lang="en-US"/>
        </a:p>
      </dgm:t>
    </dgm:pt>
    <dgm:pt modelId="{10243A98-BF5C-4573-9C02-C6206EABE24C}" type="sibTrans" cxnId="{9D98DD79-ED0F-489D-9165-EB56BBA2FFCA}">
      <dgm:prSet/>
      <dgm:spPr/>
      <dgm:t>
        <a:bodyPr/>
        <a:lstStyle/>
        <a:p>
          <a:endParaRPr lang="en-US"/>
        </a:p>
      </dgm:t>
    </dgm:pt>
    <dgm:pt modelId="{42A7EE19-7249-4F73-9304-C44D9ACAC0D9}">
      <dgm:prSet/>
      <dgm:spPr/>
      <dgm:t>
        <a:bodyPr/>
        <a:lstStyle/>
        <a:p>
          <a:r>
            <a:rPr lang="en-US"/>
            <a:t>The methodologies employed include:</a:t>
          </a:r>
        </a:p>
      </dgm:t>
    </dgm:pt>
    <dgm:pt modelId="{B63CAAD6-3ACE-444E-B38F-E582602283DA}" type="parTrans" cxnId="{2840F86D-1E42-4CC6-ACC4-B36E336C9CE9}">
      <dgm:prSet/>
      <dgm:spPr/>
      <dgm:t>
        <a:bodyPr/>
        <a:lstStyle/>
        <a:p>
          <a:endParaRPr lang="en-US"/>
        </a:p>
      </dgm:t>
    </dgm:pt>
    <dgm:pt modelId="{7F1474CE-B965-4EA8-A83C-B271E7A14473}" type="sibTrans" cxnId="{2840F86D-1E42-4CC6-ACC4-B36E336C9CE9}">
      <dgm:prSet/>
      <dgm:spPr/>
      <dgm:t>
        <a:bodyPr/>
        <a:lstStyle/>
        <a:p>
          <a:endParaRPr lang="en-US"/>
        </a:p>
      </dgm:t>
    </dgm:pt>
    <dgm:pt modelId="{FA251A37-922C-4D01-A06D-BEA964F822BF}">
      <dgm:prSet/>
      <dgm:spPr/>
      <dgm:t>
        <a:bodyPr/>
        <a:lstStyle/>
        <a:p>
          <a:r>
            <a:rPr lang="en-US"/>
            <a:t>- Data analytics.</a:t>
          </a:r>
        </a:p>
      </dgm:t>
    </dgm:pt>
    <dgm:pt modelId="{1D571D39-4EB9-4E78-BFE8-25D8F7028200}" type="parTrans" cxnId="{E8B90729-ADD4-40D9-8157-2B4FD40B7E31}">
      <dgm:prSet/>
      <dgm:spPr/>
      <dgm:t>
        <a:bodyPr/>
        <a:lstStyle/>
        <a:p>
          <a:endParaRPr lang="en-US"/>
        </a:p>
      </dgm:t>
    </dgm:pt>
    <dgm:pt modelId="{707B61F3-640F-44C3-9B7F-87C61FF77AA6}" type="sibTrans" cxnId="{E8B90729-ADD4-40D9-8157-2B4FD40B7E31}">
      <dgm:prSet/>
      <dgm:spPr/>
      <dgm:t>
        <a:bodyPr/>
        <a:lstStyle/>
        <a:p>
          <a:endParaRPr lang="en-US"/>
        </a:p>
      </dgm:t>
    </dgm:pt>
    <dgm:pt modelId="{D4CAC688-FF12-41C2-A970-559266B9641B}">
      <dgm:prSet/>
      <dgm:spPr/>
      <dgm:t>
        <a:bodyPr/>
        <a:lstStyle/>
        <a:p>
          <a:r>
            <a:rPr lang="en-US"/>
            <a:t>- Machine learning.</a:t>
          </a:r>
        </a:p>
      </dgm:t>
    </dgm:pt>
    <dgm:pt modelId="{BC294A52-9B72-4F78-90AE-947F26764FB5}" type="parTrans" cxnId="{2AC0CA1A-2956-41E6-B400-D70B214AC253}">
      <dgm:prSet/>
      <dgm:spPr/>
      <dgm:t>
        <a:bodyPr/>
        <a:lstStyle/>
        <a:p>
          <a:endParaRPr lang="en-US"/>
        </a:p>
      </dgm:t>
    </dgm:pt>
    <dgm:pt modelId="{50A6BD83-238E-4E0E-A3CD-AB143744E8A6}" type="sibTrans" cxnId="{2AC0CA1A-2956-41E6-B400-D70B214AC253}">
      <dgm:prSet/>
      <dgm:spPr/>
      <dgm:t>
        <a:bodyPr/>
        <a:lstStyle/>
        <a:p>
          <a:endParaRPr lang="en-US"/>
        </a:p>
      </dgm:t>
    </dgm:pt>
    <dgm:pt modelId="{7E88EEE6-A1CD-49D9-BA9F-5BED790C5872}">
      <dgm:prSet/>
      <dgm:spPr/>
      <dgm:t>
        <a:bodyPr/>
        <a:lstStyle/>
        <a:p>
          <a:r>
            <a:rPr lang="en-US"/>
            <a:t>- Geospatial visualization.</a:t>
          </a:r>
        </a:p>
      </dgm:t>
    </dgm:pt>
    <dgm:pt modelId="{3864BDA1-2103-4645-9906-EF65D08534F4}" type="parTrans" cxnId="{404A581C-383E-475F-9203-E555EA800772}">
      <dgm:prSet/>
      <dgm:spPr/>
      <dgm:t>
        <a:bodyPr/>
        <a:lstStyle/>
        <a:p>
          <a:endParaRPr lang="en-US"/>
        </a:p>
      </dgm:t>
    </dgm:pt>
    <dgm:pt modelId="{1D265AE2-ED6B-4EF8-9178-BD14223008DB}" type="sibTrans" cxnId="{404A581C-383E-475F-9203-E555EA800772}">
      <dgm:prSet/>
      <dgm:spPr/>
      <dgm:t>
        <a:bodyPr/>
        <a:lstStyle/>
        <a:p>
          <a:endParaRPr lang="en-US"/>
        </a:p>
      </dgm:t>
    </dgm:pt>
    <dgm:pt modelId="{838E6341-6315-4691-9DEA-FA9221D3ADCA}">
      <dgm:prSet/>
      <dgm:spPr/>
      <dgm:t>
        <a:bodyPr/>
        <a:lstStyle/>
        <a:p>
          <a:r>
            <a:rPr lang="en-US"/>
            <a:t>The analysis will focus on:</a:t>
          </a:r>
        </a:p>
      </dgm:t>
    </dgm:pt>
    <dgm:pt modelId="{88406121-6C6E-4D3D-82E1-13BDB82AA4DC}" type="parTrans" cxnId="{12905D30-E2E8-4469-892D-2B05ADBD3BD5}">
      <dgm:prSet/>
      <dgm:spPr/>
      <dgm:t>
        <a:bodyPr/>
        <a:lstStyle/>
        <a:p>
          <a:endParaRPr lang="en-US"/>
        </a:p>
      </dgm:t>
    </dgm:pt>
    <dgm:pt modelId="{3D17B27F-80D7-4990-BBB0-0FF83E714C03}" type="sibTrans" cxnId="{12905D30-E2E8-4469-892D-2B05ADBD3BD5}">
      <dgm:prSet/>
      <dgm:spPr/>
      <dgm:t>
        <a:bodyPr/>
        <a:lstStyle/>
        <a:p>
          <a:endParaRPr lang="en-US"/>
        </a:p>
      </dgm:t>
    </dgm:pt>
    <dgm:pt modelId="{EF2080E9-4B5B-4CC3-A8C4-D5D8EAA35608}">
      <dgm:prSet/>
      <dgm:spPr/>
      <dgm:t>
        <a:bodyPr/>
        <a:lstStyle/>
        <a:p>
          <a:r>
            <a:rPr lang="en-US"/>
            <a:t>- Launch patterns.</a:t>
          </a:r>
        </a:p>
      </dgm:t>
    </dgm:pt>
    <dgm:pt modelId="{1B688201-7D4D-4DDA-B788-8129B4E4FF5C}" type="parTrans" cxnId="{5484B705-3694-40A1-94B8-E7902DF89CB9}">
      <dgm:prSet/>
      <dgm:spPr/>
      <dgm:t>
        <a:bodyPr/>
        <a:lstStyle/>
        <a:p>
          <a:endParaRPr lang="en-US"/>
        </a:p>
      </dgm:t>
    </dgm:pt>
    <dgm:pt modelId="{B900B7EF-1C44-4C91-9375-D7DCEF67C78E}" type="sibTrans" cxnId="{5484B705-3694-40A1-94B8-E7902DF89CB9}">
      <dgm:prSet/>
      <dgm:spPr/>
      <dgm:t>
        <a:bodyPr/>
        <a:lstStyle/>
        <a:p>
          <a:endParaRPr lang="en-US"/>
        </a:p>
      </dgm:t>
    </dgm:pt>
    <dgm:pt modelId="{7155E94B-9595-4B9E-B848-AB2A937956E3}">
      <dgm:prSet/>
      <dgm:spPr/>
      <dgm:t>
        <a:bodyPr/>
        <a:lstStyle/>
        <a:p>
          <a:r>
            <a:rPr lang="en-US"/>
            <a:t>- The impact of payloads.</a:t>
          </a:r>
        </a:p>
      </dgm:t>
    </dgm:pt>
    <dgm:pt modelId="{5443418C-9BDF-49A4-9679-70C0C05EE6F5}" type="parTrans" cxnId="{EBD3759F-9DB2-4DA8-9511-DEF341A89F7B}">
      <dgm:prSet/>
      <dgm:spPr/>
      <dgm:t>
        <a:bodyPr/>
        <a:lstStyle/>
        <a:p>
          <a:endParaRPr lang="en-US"/>
        </a:p>
      </dgm:t>
    </dgm:pt>
    <dgm:pt modelId="{579791A7-A4B4-41E3-BAB7-CA91B41B66CD}" type="sibTrans" cxnId="{EBD3759F-9DB2-4DA8-9511-DEF341A89F7B}">
      <dgm:prSet/>
      <dgm:spPr/>
      <dgm:t>
        <a:bodyPr/>
        <a:lstStyle/>
        <a:p>
          <a:endParaRPr lang="en-US"/>
        </a:p>
      </dgm:t>
    </dgm:pt>
    <dgm:pt modelId="{E39AA829-E33A-4A5A-8F77-25D68A60FB36}">
      <dgm:prSet/>
      <dgm:spPr/>
      <dgm:t>
        <a:bodyPr/>
        <a:lstStyle/>
        <a:p>
          <a:r>
            <a:rPr lang="en-US"/>
            <a:t>- The influence of infrastructure on launch success.</a:t>
          </a:r>
        </a:p>
      </dgm:t>
    </dgm:pt>
    <dgm:pt modelId="{C75B5085-B47E-49AE-8B70-7F753F036F0E}" type="parTrans" cxnId="{CF35CAD0-A97F-4E96-A9D6-41EF1B1646DA}">
      <dgm:prSet/>
      <dgm:spPr/>
      <dgm:t>
        <a:bodyPr/>
        <a:lstStyle/>
        <a:p>
          <a:endParaRPr lang="en-US"/>
        </a:p>
      </dgm:t>
    </dgm:pt>
    <dgm:pt modelId="{2D950574-C13E-4560-BA5A-B3596BA6B9D5}" type="sibTrans" cxnId="{CF35CAD0-A97F-4E96-A9D6-41EF1B1646DA}">
      <dgm:prSet/>
      <dgm:spPr/>
      <dgm:t>
        <a:bodyPr/>
        <a:lstStyle/>
        <a:p>
          <a:endParaRPr lang="en-US"/>
        </a:p>
      </dgm:t>
    </dgm:pt>
    <dgm:pt modelId="{EFD00F95-499C-C94E-8A59-F18289F18907}" type="pres">
      <dgm:prSet presAssocID="{A834365B-CCEB-4209-BB51-75E89C809598}" presName="linear" presStyleCnt="0">
        <dgm:presLayoutVars>
          <dgm:animLvl val="lvl"/>
          <dgm:resizeHandles val="exact"/>
        </dgm:presLayoutVars>
      </dgm:prSet>
      <dgm:spPr/>
    </dgm:pt>
    <dgm:pt modelId="{8A5C9704-82D2-F941-9B18-15616E399E63}" type="pres">
      <dgm:prSet presAssocID="{1D9D6B27-D12D-4CDE-8D77-FDD29DCFA125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5C72B520-5229-E649-9481-69254B409085}" type="pres">
      <dgm:prSet presAssocID="{1D9D6B27-D12D-4CDE-8D77-FDD29DCFA125}" presName="childText" presStyleLbl="revTx" presStyleIdx="0" presStyleCnt="3">
        <dgm:presLayoutVars>
          <dgm:bulletEnabled val="1"/>
        </dgm:presLayoutVars>
      </dgm:prSet>
      <dgm:spPr/>
    </dgm:pt>
    <dgm:pt modelId="{2446FCF2-5DA9-464F-BC2B-1A1BCD08CC39}" type="pres">
      <dgm:prSet presAssocID="{42A7EE19-7249-4F73-9304-C44D9ACAC0D9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60E6F532-5022-844C-B5F5-CDC1D4D0F11B}" type="pres">
      <dgm:prSet presAssocID="{42A7EE19-7249-4F73-9304-C44D9ACAC0D9}" presName="childText" presStyleLbl="revTx" presStyleIdx="1" presStyleCnt="3">
        <dgm:presLayoutVars>
          <dgm:bulletEnabled val="1"/>
        </dgm:presLayoutVars>
      </dgm:prSet>
      <dgm:spPr/>
    </dgm:pt>
    <dgm:pt modelId="{D974CEB0-FD67-E648-B568-488A0CC779AC}" type="pres">
      <dgm:prSet presAssocID="{838E6341-6315-4691-9DEA-FA9221D3ADCA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88CDE837-570B-DD46-862A-32E019D2F9D9}" type="pres">
      <dgm:prSet presAssocID="{838E6341-6315-4691-9DEA-FA9221D3ADCA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5484B705-3694-40A1-94B8-E7902DF89CB9}" srcId="{838E6341-6315-4691-9DEA-FA9221D3ADCA}" destId="{EF2080E9-4B5B-4CC3-A8C4-D5D8EAA35608}" srcOrd="0" destOrd="0" parTransId="{1B688201-7D4D-4DDA-B788-8129B4E4FF5C}" sibTransId="{B900B7EF-1C44-4C91-9375-D7DCEF67C78E}"/>
    <dgm:cxn modelId="{1EBA7308-651D-2946-A856-25BBC3D5BC03}" type="presOf" srcId="{A834365B-CCEB-4209-BB51-75E89C809598}" destId="{EFD00F95-499C-C94E-8A59-F18289F18907}" srcOrd="0" destOrd="0" presId="urn:microsoft.com/office/officeart/2005/8/layout/vList2"/>
    <dgm:cxn modelId="{31190B0B-7917-0449-92AF-CF9307902A01}" type="presOf" srcId="{7155E94B-9595-4B9E-B848-AB2A937956E3}" destId="{88CDE837-570B-DD46-862A-32E019D2F9D9}" srcOrd="0" destOrd="1" presId="urn:microsoft.com/office/officeart/2005/8/layout/vList2"/>
    <dgm:cxn modelId="{73F6B316-59DF-2442-9D1A-D7271770F0CF}" type="presOf" srcId="{0D26ECC7-8E2A-435D-AABE-FF7F8D3FBAF7}" destId="{5C72B520-5229-E649-9481-69254B409085}" srcOrd="0" destOrd="1" presId="urn:microsoft.com/office/officeart/2005/8/layout/vList2"/>
    <dgm:cxn modelId="{2AC0CA1A-2956-41E6-B400-D70B214AC253}" srcId="{42A7EE19-7249-4F73-9304-C44D9ACAC0D9}" destId="{D4CAC688-FF12-41C2-A970-559266B9641B}" srcOrd="1" destOrd="0" parTransId="{BC294A52-9B72-4F78-90AE-947F26764FB5}" sibTransId="{50A6BD83-238E-4E0E-A3CD-AB143744E8A6}"/>
    <dgm:cxn modelId="{404A581C-383E-475F-9203-E555EA800772}" srcId="{42A7EE19-7249-4F73-9304-C44D9ACAC0D9}" destId="{7E88EEE6-A1CD-49D9-BA9F-5BED790C5872}" srcOrd="2" destOrd="0" parTransId="{3864BDA1-2103-4645-9906-EF65D08534F4}" sibTransId="{1D265AE2-ED6B-4EF8-9178-BD14223008DB}"/>
    <dgm:cxn modelId="{B70AED1F-2442-5743-9874-9AA59D58EEA1}" type="presOf" srcId="{7E88EEE6-A1CD-49D9-BA9F-5BED790C5872}" destId="{60E6F532-5022-844C-B5F5-CDC1D4D0F11B}" srcOrd="0" destOrd="2" presId="urn:microsoft.com/office/officeart/2005/8/layout/vList2"/>
    <dgm:cxn modelId="{E8B90729-ADD4-40D9-8157-2B4FD40B7E31}" srcId="{42A7EE19-7249-4F73-9304-C44D9ACAC0D9}" destId="{FA251A37-922C-4D01-A06D-BEA964F822BF}" srcOrd="0" destOrd="0" parTransId="{1D571D39-4EB9-4E78-BFE8-25D8F7028200}" sibTransId="{707B61F3-640F-44C3-9B7F-87C61FF77AA6}"/>
    <dgm:cxn modelId="{12905D30-E2E8-4469-892D-2B05ADBD3BD5}" srcId="{A834365B-CCEB-4209-BB51-75E89C809598}" destId="{838E6341-6315-4691-9DEA-FA9221D3ADCA}" srcOrd="2" destOrd="0" parTransId="{88406121-6C6E-4D3D-82E1-13BDB82AA4DC}" sibTransId="{3D17B27F-80D7-4990-BBB0-0FF83E714C03}"/>
    <dgm:cxn modelId="{ECBB3651-1FF1-E14F-946E-F15C09B0C9F1}" type="presOf" srcId="{4FE382C9-B8EB-4DA9-BDEA-0EC009D84A7F}" destId="{5C72B520-5229-E649-9481-69254B409085}" srcOrd="0" destOrd="0" presId="urn:microsoft.com/office/officeart/2005/8/layout/vList2"/>
    <dgm:cxn modelId="{2840F86D-1E42-4CC6-ACC4-B36E336C9CE9}" srcId="{A834365B-CCEB-4209-BB51-75E89C809598}" destId="{42A7EE19-7249-4F73-9304-C44D9ACAC0D9}" srcOrd="1" destOrd="0" parTransId="{B63CAAD6-3ACE-444E-B38F-E582602283DA}" sibTransId="{7F1474CE-B965-4EA8-A83C-B271E7A14473}"/>
    <dgm:cxn modelId="{9D98DD79-ED0F-489D-9165-EB56BBA2FFCA}" srcId="{1D9D6B27-D12D-4CDE-8D77-FDD29DCFA125}" destId="{0D26ECC7-8E2A-435D-AABE-FF7F8D3FBAF7}" srcOrd="1" destOrd="0" parTransId="{DCB4B1D9-D3C9-4ED1-91BC-AEB7C8B98B8B}" sibTransId="{10243A98-BF5C-4573-9C02-C6206EABE24C}"/>
    <dgm:cxn modelId="{095A697F-17AD-E241-840A-13AD6E04F422}" type="presOf" srcId="{838E6341-6315-4691-9DEA-FA9221D3ADCA}" destId="{D974CEB0-FD67-E648-B568-488A0CC779AC}" srcOrd="0" destOrd="0" presId="urn:microsoft.com/office/officeart/2005/8/layout/vList2"/>
    <dgm:cxn modelId="{CD09498D-5721-4F9F-A8EE-7442FA04EABE}" srcId="{A834365B-CCEB-4209-BB51-75E89C809598}" destId="{1D9D6B27-D12D-4CDE-8D77-FDD29DCFA125}" srcOrd="0" destOrd="0" parTransId="{AC0AA3EA-CB8F-48C4-B1D7-9594BA2F1BCE}" sibTransId="{52BD0101-1F28-42AE-8524-D33407D15D19}"/>
    <dgm:cxn modelId="{83E50891-C353-024A-8060-D45C6D046581}" type="presOf" srcId="{1D9D6B27-D12D-4CDE-8D77-FDD29DCFA125}" destId="{8A5C9704-82D2-F941-9B18-15616E399E63}" srcOrd="0" destOrd="0" presId="urn:microsoft.com/office/officeart/2005/8/layout/vList2"/>
    <dgm:cxn modelId="{0FBB1C9C-5682-A248-B036-E3E064E1B769}" type="presOf" srcId="{D4CAC688-FF12-41C2-A970-559266B9641B}" destId="{60E6F532-5022-844C-B5F5-CDC1D4D0F11B}" srcOrd="0" destOrd="1" presId="urn:microsoft.com/office/officeart/2005/8/layout/vList2"/>
    <dgm:cxn modelId="{EBD3759F-9DB2-4DA8-9511-DEF341A89F7B}" srcId="{838E6341-6315-4691-9DEA-FA9221D3ADCA}" destId="{7155E94B-9595-4B9E-B848-AB2A937956E3}" srcOrd="1" destOrd="0" parTransId="{5443418C-9BDF-49A4-9679-70C0C05EE6F5}" sibTransId="{579791A7-A4B4-41E3-BAB7-CA91B41B66CD}"/>
    <dgm:cxn modelId="{4660A4AF-0050-489F-909D-DE12AEC88891}" srcId="{1D9D6B27-D12D-4CDE-8D77-FDD29DCFA125}" destId="{4FE382C9-B8EB-4DA9-BDEA-0EC009D84A7F}" srcOrd="0" destOrd="0" parTransId="{52ABE755-B6D8-4233-8950-2AC42D7628D8}" sibTransId="{0D73DCF1-044B-48C3-BECF-5180A621405F}"/>
    <dgm:cxn modelId="{CF35CAD0-A97F-4E96-A9D6-41EF1B1646DA}" srcId="{838E6341-6315-4691-9DEA-FA9221D3ADCA}" destId="{E39AA829-E33A-4A5A-8F77-25D68A60FB36}" srcOrd="2" destOrd="0" parTransId="{C75B5085-B47E-49AE-8B70-7F753F036F0E}" sibTransId="{2D950574-C13E-4560-BA5A-B3596BA6B9D5}"/>
    <dgm:cxn modelId="{09F66AEE-C9D7-A54F-A6CC-BE0CCEFCF399}" type="presOf" srcId="{E39AA829-E33A-4A5A-8F77-25D68A60FB36}" destId="{88CDE837-570B-DD46-862A-32E019D2F9D9}" srcOrd="0" destOrd="2" presId="urn:microsoft.com/office/officeart/2005/8/layout/vList2"/>
    <dgm:cxn modelId="{F04077F5-EE3A-4445-9354-FCEAB04078FA}" type="presOf" srcId="{FA251A37-922C-4D01-A06D-BEA964F822BF}" destId="{60E6F532-5022-844C-B5F5-CDC1D4D0F11B}" srcOrd="0" destOrd="0" presId="urn:microsoft.com/office/officeart/2005/8/layout/vList2"/>
    <dgm:cxn modelId="{DF47C5FA-C7EF-4145-B519-2021B78C3F16}" type="presOf" srcId="{42A7EE19-7249-4F73-9304-C44D9ACAC0D9}" destId="{2446FCF2-5DA9-464F-BC2B-1A1BCD08CC39}" srcOrd="0" destOrd="0" presId="urn:microsoft.com/office/officeart/2005/8/layout/vList2"/>
    <dgm:cxn modelId="{574BFFFB-9A91-054D-B30D-E896CCDA7C21}" type="presOf" srcId="{EF2080E9-4B5B-4CC3-A8C4-D5D8EAA35608}" destId="{88CDE837-570B-DD46-862A-32E019D2F9D9}" srcOrd="0" destOrd="0" presId="urn:microsoft.com/office/officeart/2005/8/layout/vList2"/>
    <dgm:cxn modelId="{8C7E0315-FE76-5243-9289-26D7217681D9}" type="presParOf" srcId="{EFD00F95-499C-C94E-8A59-F18289F18907}" destId="{8A5C9704-82D2-F941-9B18-15616E399E63}" srcOrd="0" destOrd="0" presId="urn:microsoft.com/office/officeart/2005/8/layout/vList2"/>
    <dgm:cxn modelId="{373CA26C-21BA-0240-A893-19F98A9FA0F5}" type="presParOf" srcId="{EFD00F95-499C-C94E-8A59-F18289F18907}" destId="{5C72B520-5229-E649-9481-69254B409085}" srcOrd="1" destOrd="0" presId="urn:microsoft.com/office/officeart/2005/8/layout/vList2"/>
    <dgm:cxn modelId="{A1F4CA51-452D-2E4D-83E6-245E82B7C3FF}" type="presParOf" srcId="{EFD00F95-499C-C94E-8A59-F18289F18907}" destId="{2446FCF2-5DA9-464F-BC2B-1A1BCD08CC39}" srcOrd="2" destOrd="0" presId="urn:microsoft.com/office/officeart/2005/8/layout/vList2"/>
    <dgm:cxn modelId="{5E7D611A-1344-DD40-89BC-5F7F769A8B51}" type="presParOf" srcId="{EFD00F95-499C-C94E-8A59-F18289F18907}" destId="{60E6F532-5022-844C-B5F5-CDC1D4D0F11B}" srcOrd="3" destOrd="0" presId="urn:microsoft.com/office/officeart/2005/8/layout/vList2"/>
    <dgm:cxn modelId="{66AC4D2F-56D8-D145-B6B3-8BDC5F549E68}" type="presParOf" srcId="{EFD00F95-499C-C94E-8A59-F18289F18907}" destId="{D974CEB0-FD67-E648-B568-488A0CC779AC}" srcOrd="4" destOrd="0" presId="urn:microsoft.com/office/officeart/2005/8/layout/vList2"/>
    <dgm:cxn modelId="{9F120C74-70A3-0942-BBFE-570DB1EA597F}" type="presParOf" srcId="{EFD00F95-499C-C94E-8A59-F18289F18907}" destId="{88CDE837-570B-DD46-862A-32E019D2F9D9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0BAE5BD8-C676-4D5F-A31D-B1D3A50393F0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FA885A54-E819-44EF-9E42-DB2FA18AD7FE}">
      <dgm:prSet/>
      <dgm:spPr/>
      <dgm:t>
        <a:bodyPr/>
        <a:lstStyle/>
        <a:p>
          <a:r>
            <a:rPr lang="en-US" b="1"/>
            <a:t>Problems We Want to Find Answers To</a:t>
          </a:r>
          <a:endParaRPr lang="en-US"/>
        </a:p>
      </dgm:t>
    </dgm:pt>
    <dgm:pt modelId="{EF2755A0-164D-4A26-8947-E08938472EB7}" type="parTrans" cxnId="{0FF00B64-5EAA-4647-8E68-F2C9AE0D5FCF}">
      <dgm:prSet/>
      <dgm:spPr/>
      <dgm:t>
        <a:bodyPr/>
        <a:lstStyle/>
        <a:p>
          <a:endParaRPr lang="en-US"/>
        </a:p>
      </dgm:t>
    </dgm:pt>
    <dgm:pt modelId="{EE310DA8-751F-4460-98A1-2BB4CA5D81FC}" type="sibTrans" cxnId="{0FF00B64-5EAA-4647-8E68-F2C9AE0D5FCF}">
      <dgm:prSet/>
      <dgm:spPr/>
      <dgm:t>
        <a:bodyPr/>
        <a:lstStyle/>
        <a:p>
          <a:endParaRPr lang="en-US"/>
        </a:p>
      </dgm:t>
    </dgm:pt>
    <dgm:pt modelId="{9BC40FD4-7F92-4BB6-9078-895A2FBEA7B7}">
      <dgm:prSet/>
      <dgm:spPr/>
      <dgm:t>
        <a:bodyPr/>
        <a:lstStyle/>
        <a:p>
          <a:r>
            <a:rPr lang="en-US" b="1"/>
            <a:t>- What factors influence the success or failure of Falcon 9 launches?</a:t>
          </a:r>
          <a:endParaRPr lang="en-US"/>
        </a:p>
      </dgm:t>
    </dgm:pt>
    <dgm:pt modelId="{9269960D-9A92-4EB7-B2CB-B3309E2DAA73}" type="parTrans" cxnId="{D8A6FC76-D76B-4BBF-972B-4CC28A2496F9}">
      <dgm:prSet/>
      <dgm:spPr/>
      <dgm:t>
        <a:bodyPr/>
        <a:lstStyle/>
        <a:p>
          <a:endParaRPr lang="en-US"/>
        </a:p>
      </dgm:t>
    </dgm:pt>
    <dgm:pt modelId="{62FB81D0-C3DE-4123-AC53-70E08488A503}" type="sibTrans" cxnId="{D8A6FC76-D76B-4BBF-972B-4CC28A2496F9}">
      <dgm:prSet/>
      <dgm:spPr/>
      <dgm:t>
        <a:bodyPr/>
        <a:lstStyle/>
        <a:p>
          <a:endParaRPr lang="en-US"/>
        </a:p>
      </dgm:t>
    </dgm:pt>
    <dgm:pt modelId="{E33410FE-AA7F-4D8D-8015-D92E1E8C03C6}">
      <dgm:prSet/>
      <dgm:spPr/>
      <dgm:t>
        <a:bodyPr/>
        <a:lstStyle/>
        <a:p>
          <a:r>
            <a:rPr lang="en-US"/>
            <a:t>Examining the role of </a:t>
          </a:r>
          <a:r>
            <a:rPr lang="en-US" b="1"/>
            <a:t>payload mass, orbit type, and booster version</a:t>
          </a:r>
          <a:r>
            <a:rPr lang="en-US"/>
            <a:t> on landing success.</a:t>
          </a:r>
        </a:p>
      </dgm:t>
    </dgm:pt>
    <dgm:pt modelId="{A7EF5C82-4B31-4EBD-8C05-D8F62C048118}" type="parTrans" cxnId="{138F9AA5-2E42-4D16-A6BD-E3987B3C0775}">
      <dgm:prSet/>
      <dgm:spPr/>
      <dgm:t>
        <a:bodyPr/>
        <a:lstStyle/>
        <a:p>
          <a:endParaRPr lang="en-US"/>
        </a:p>
      </dgm:t>
    </dgm:pt>
    <dgm:pt modelId="{FA31CBBF-EBCC-4213-B63E-FA36CBE57E1F}" type="sibTrans" cxnId="{138F9AA5-2E42-4D16-A6BD-E3987B3C0775}">
      <dgm:prSet/>
      <dgm:spPr/>
      <dgm:t>
        <a:bodyPr/>
        <a:lstStyle/>
        <a:p>
          <a:endParaRPr lang="en-US"/>
        </a:p>
      </dgm:t>
    </dgm:pt>
    <dgm:pt modelId="{BDBF5BF8-4049-4D82-8C3E-DFC3C23A37EF}">
      <dgm:prSet/>
      <dgm:spPr/>
      <dgm:t>
        <a:bodyPr/>
        <a:lstStyle/>
        <a:p>
          <a:r>
            <a:rPr lang="en-US"/>
            <a:t>Analyzing how </a:t>
          </a:r>
          <a:r>
            <a:rPr lang="en-US" b="1"/>
            <a:t>launch sites</a:t>
          </a:r>
          <a:r>
            <a:rPr lang="en-US"/>
            <a:t> impact mission outcomes.</a:t>
          </a:r>
        </a:p>
      </dgm:t>
    </dgm:pt>
    <dgm:pt modelId="{22119FD4-0027-4EA0-A2E3-698836C901BD}" type="parTrans" cxnId="{39056E4B-7AFF-4EB9-9C21-C879A13CA16E}">
      <dgm:prSet/>
      <dgm:spPr/>
      <dgm:t>
        <a:bodyPr/>
        <a:lstStyle/>
        <a:p>
          <a:endParaRPr lang="en-US"/>
        </a:p>
      </dgm:t>
    </dgm:pt>
    <dgm:pt modelId="{89184D99-D33D-4045-A260-EFEE506C3B9B}" type="sibTrans" cxnId="{39056E4B-7AFF-4EB9-9C21-C879A13CA16E}">
      <dgm:prSet/>
      <dgm:spPr/>
      <dgm:t>
        <a:bodyPr/>
        <a:lstStyle/>
        <a:p>
          <a:endParaRPr lang="en-US"/>
        </a:p>
      </dgm:t>
    </dgm:pt>
    <dgm:pt modelId="{6723D333-2DCD-43E1-90F3-81589823ED1E}">
      <dgm:prSet/>
      <dgm:spPr/>
      <dgm:t>
        <a:bodyPr/>
        <a:lstStyle/>
        <a:p>
          <a:r>
            <a:rPr lang="en-US" b="1"/>
            <a:t>- Which launch sites have the highest success rates?</a:t>
          </a:r>
          <a:endParaRPr lang="en-US"/>
        </a:p>
      </dgm:t>
    </dgm:pt>
    <dgm:pt modelId="{A091D181-412A-43D4-843B-8F598D90A993}" type="parTrans" cxnId="{B9D504B0-32C8-4477-A872-174223C8B99F}">
      <dgm:prSet/>
      <dgm:spPr/>
      <dgm:t>
        <a:bodyPr/>
        <a:lstStyle/>
        <a:p>
          <a:endParaRPr lang="en-US"/>
        </a:p>
      </dgm:t>
    </dgm:pt>
    <dgm:pt modelId="{31765264-A892-404E-97BD-04C12273B615}" type="sibTrans" cxnId="{B9D504B0-32C8-4477-A872-174223C8B99F}">
      <dgm:prSet/>
      <dgm:spPr/>
      <dgm:t>
        <a:bodyPr/>
        <a:lstStyle/>
        <a:p>
          <a:endParaRPr lang="en-US"/>
        </a:p>
      </dgm:t>
    </dgm:pt>
    <dgm:pt modelId="{E85424AF-B89F-4A02-BB2A-68EEDD4A4BDC}">
      <dgm:prSet/>
      <dgm:spPr/>
      <dgm:t>
        <a:bodyPr/>
        <a:lstStyle/>
        <a:p>
          <a:r>
            <a:rPr lang="en-US"/>
            <a:t>Identifying the best-performing launch sites for booster landings.</a:t>
          </a:r>
        </a:p>
      </dgm:t>
    </dgm:pt>
    <dgm:pt modelId="{EA50A5FF-8D43-4003-8982-7D41793272F7}" type="parTrans" cxnId="{FBB2C2F5-5D75-4F3A-B32B-8B12C7EBD4C6}">
      <dgm:prSet/>
      <dgm:spPr/>
      <dgm:t>
        <a:bodyPr/>
        <a:lstStyle/>
        <a:p>
          <a:endParaRPr lang="en-US"/>
        </a:p>
      </dgm:t>
    </dgm:pt>
    <dgm:pt modelId="{1AF14BF6-B448-49C1-A791-FB95156DFDF8}" type="sibTrans" cxnId="{FBB2C2F5-5D75-4F3A-B32B-8B12C7EBD4C6}">
      <dgm:prSet/>
      <dgm:spPr/>
      <dgm:t>
        <a:bodyPr/>
        <a:lstStyle/>
        <a:p>
          <a:endParaRPr lang="en-US"/>
        </a:p>
      </dgm:t>
    </dgm:pt>
    <dgm:pt modelId="{DB7A4DB7-36EE-4F51-9577-471A89A1430B}">
      <dgm:prSet/>
      <dgm:spPr/>
      <dgm:t>
        <a:bodyPr/>
        <a:lstStyle/>
        <a:p>
          <a:r>
            <a:rPr lang="en-US"/>
            <a:t>Evaluating the proximity of launch sites to coastlines, cities, and infrastructure.</a:t>
          </a:r>
        </a:p>
      </dgm:t>
    </dgm:pt>
    <dgm:pt modelId="{D33C362F-9E2C-4D91-B5BD-8EC559FEB76E}" type="parTrans" cxnId="{3466ECB0-0E00-4A2C-A6AC-4B3E85DCEEF8}">
      <dgm:prSet/>
      <dgm:spPr/>
      <dgm:t>
        <a:bodyPr/>
        <a:lstStyle/>
        <a:p>
          <a:endParaRPr lang="en-US"/>
        </a:p>
      </dgm:t>
    </dgm:pt>
    <dgm:pt modelId="{60F9CB85-1A68-491C-8D12-09883240386E}" type="sibTrans" cxnId="{3466ECB0-0E00-4A2C-A6AC-4B3E85DCEEF8}">
      <dgm:prSet/>
      <dgm:spPr/>
      <dgm:t>
        <a:bodyPr/>
        <a:lstStyle/>
        <a:p>
          <a:endParaRPr lang="en-US"/>
        </a:p>
      </dgm:t>
    </dgm:pt>
    <dgm:pt modelId="{A6B1FBB2-9684-8448-9BBE-FCEDAA347355}" type="pres">
      <dgm:prSet presAssocID="{0BAE5BD8-C676-4D5F-A31D-B1D3A50393F0}" presName="linear" presStyleCnt="0">
        <dgm:presLayoutVars>
          <dgm:animLvl val="lvl"/>
          <dgm:resizeHandles val="exact"/>
        </dgm:presLayoutVars>
      </dgm:prSet>
      <dgm:spPr/>
    </dgm:pt>
    <dgm:pt modelId="{67FD2A78-FF5A-2346-830C-5059D6F43C2B}" type="pres">
      <dgm:prSet presAssocID="{FA885A54-E819-44EF-9E42-DB2FA18AD7FE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A7A0A5FE-5E95-F746-A862-A4B7175450DD}" type="pres">
      <dgm:prSet presAssocID="{EE310DA8-751F-4460-98A1-2BB4CA5D81FC}" presName="spacer" presStyleCnt="0"/>
      <dgm:spPr/>
    </dgm:pt>
    <dgm:pt modelId="{79185738-6CA2-D34E-AA09-6EF6F363F145}" type="pres">
      <dgm:prSet presAssocID="{9BC40FD4-7F92-4BB6-9078-895A2FBEA7B7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EB613424-3B37-A443-AD55-4F0737D3543F}" type="pres">
      <dgm:prSet presAssocID="{9BC40FD4-7F92-4BB6-9078-895A2FBEA7B7}" presName="childText" presStyleLbl="revTx" presStyleIdx="0" presStyleCnt="2">
        <dgm:presLayoutVars>
          <dgm:bulletEnabled val="1"/>
        </dgm:presLayoutVars>
      </dgm:prSet>
      <dgm:spPr/>
    </dgm:pt>
    <dgm:pt modelId="{100212B3-78FC-4648-8BD4-8E8FE1FF3CFA}" type="pres">
      <dgm:prSet presAssocID="{6723D333-2DCD-43E1-90F3-81589823ED1E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06B3FAD6-96FA-2A4C-AAB0-5A9B7F393E19}" type="pres">
      <dgm:prSet presAssocID="{6723D333-2DCD-43E1-90F3-81589823ED1E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C3888309-AFA3-CF4F-8031-414FEE0617CE}" type="presOf" srcId="{6723D333-2DCD-43E1-90F3-81589823ED1E}" destId="{100212B3-78FC-4648-8BD4-8E8FE1FF3CFA}" srcOrd="0" destOrd="0" presId="urn:microsoft.com/office/officeart/2005/8/layout/vList2"/>
    <dgm:cxn modelId="{33D29B27-E2B7-3347-8AFC-1ADEDB7F6500}" type="presOf" srcId="{E85424AF-B89F-4A02-BB2A-68EEDD4A4BDC}" destId="{06B3FAD6-96FA-2A4C-AAB0-5A9B7F393E19}" srcOrd="0" destOrd="0" presId="urn:microsoft.com/office/officeart/2005/8/layout/vList2"/>
    <dgm:cxn modelId="{D5958633-F214-1F41-AF1F-68E1F53DD609}" type="presOf" srcId="{E33410FE-AA7F-4D8D-8015-D92E1E8C03C6}" destId="{EB613424-3B37-A443-AD55-4F0737D3543F}" srcOrd="0" destOrd="0" presId="urn:microsoft.com/office/officeart/2005/8/layout/vList2"/>
    <dgm:cxn modelId="{39056E4B-7AFF-4EB9-9C21-C879A13CA16E}" srcId="{9BC40FD4-7F92-4BB6-9078-895A2FBEA7B7}" destId="{BDBF5BF8-4049-4D82-8C3E-DFC3C23A37EF}" srcOrd="1" destOrd="0" parTransId="{22119FD4-0027-4EA0-A2E3-698836C901BD}" sibTransId="{89184D99-D33D-4045-A260-EFEE506C3B9B}"/>
    <dgm:cxn modelId="{0FF00B64-5EAA-4647-8E68-F2C9AE0D5FCF}" srcId="{0BAE5BD8-C676-4D5F-A31D-B1D3A50393F0}" destId="{FA885A54-E819-44EF-9E42-DB2FA18AD7FE}" srcOrd="0" destOrd="0" parTransId="{EF2755A0-164D-4A26-8947-E08938472EB7}" sibTransId="{EE310DA8-751F-4460-98A1-2BB4CA5D81FC}"/>
    <dgm:cxn modelId="{D8A6FC76-D76B-4BBF-972B-4CC28A2496F9}" srcId="{0BAE5BD8-C676-4D5F-A31D-B1D3A50393F0}" destId="{9BC40FD4-7F92-4BB6-9078-895A2FBEA7B7}" srcOrd="1" destOrd="0" parTransId="{9269960D-9A92-4EB7-B2CB-B3309E2DAA73}" sibTransId="{62FB81D0-C3DE-4123-AC53-70E08488A503}"/>
    <dgm:cxn modelId="{60F4879C-A07E-C74C-8875-BC110401E6FE}" type="presOf" srcId="{FA885A54-E819-44EF-9E42-DB2FA18AD7FE}" destId="{67FD2A78-FF5A-2346-830C-5059D6F43C2B}" srcOrd="0" destOrd="0" presId="urn:microsoft.com/office/officeart/2005/8/layout/vList2"/>
    <dgm:cxn modelId="{138F9AA5-2E42-4D16-A6BD-E3987B3C0775}" srcId="{9BC40FD4-7F92-4BB6-9078-895A2FBEA7B7}" destId="{E33410FE-AA7F-4D8D-8015-D92E1E8C03C6}" srcOrd="0" destOrd="0" parTransId="{A7EF5C82-4B31-4EBD-8C05-D8F62C048118}" sibTransId="{FA31CBBF-EBCC-4213-B63E-FA36CBE57E1F}"/>
    <dgm:cxn modelId="{B9D504B0-32C8-4477-A872-174223C8B99F}" srcId="{0BAE5BD8-C676-4D5F-A31D-B1D3A50393F0}" destId="{6723D333-2DCD-43E1-90F3-81589823ED1E}" srcOrd="2" destOrd="0" parTransId="{A091D181-412A-43D4-843B-8F598D90A993}" sibTransId="{31765264-A892-404E-97BD-04C12273B615}"/>
    <dgm:cxn modelId="{3466ECB0-0E00-4A2C-A6AC-4B3E85DCEEF8}" srcId="{6723D333-2DCD-43E1-90F3-81589823ED1E}" destId="{DB7A4DB7-36EE-4F51-9577-471A89A1430B}" srcOrd="1" destOrd="0" parTransId="{D33C362F-9E2C-4D91-B5BD-8EC559FEB76E}" sibTransId="{60F9CB85-1A68-491C-8D12-09883240386E}"/>
    <dgm:cxn modelId="{DDC530BE-0F0B-214B-B536-4FB122165AE8}" type="presOf" srcId="{DB7A4DB7-36EE-4F51-9577-471A89A1430B}" destId="{06B3FAD6-96FA-2A4C-AAB0-5A9B7F393E19}" srcOrd="0" destOrd="1" presId="urn:microsoft.com/office/officeart/2005/8/layout/vList2"/>
    <dgm:cxn modelId="{084336C6-D707-DA40-A9BA-7797B3FA0FBC}" type="presOf" srcId="{BDBF5BF8-4049-4D82-8C3E-DFC3C23A37EF}" destId="{EB613424-3B37-A443-AD55-4F0737D3543F}" srcOrd="0" destOrd="1" presId="urn:microsoft.com/office/officeart/2005/8/layout/vList2"/>
    <dgm:cxn modelId="{5070F3D4-0BE1-4F4B-8422-96EF5C63696A}" type="presOf" srcId="{0BAE5BD8-C676-4D5F-A31D-B1D3A50393F0}" destId="{A6B1FBB2-9684-8448-9BBE-FCEDAA347355}" srcOrd="0" destOrd="0" presId="urn:microsoft.com/office/officeart/2005/8/layout/vList2"/>
    <dgm:cxn modelId="{FBB2C2F5-5D75-4F3A-B32B-8B12C7EBD4C6}" srcId="{6723D333-2DCD-43E1-90F3-81589823ED1E}" destId="{E85424AF-B89F-4A02-BB2A-68EEDD4A4BDC}" srcOrd="0" destOrd="0" parTransId="{EA50A5FF-8D43-4003-8982-7D41793272F7}" sibTransId="{1AF14BF6-B448-49C1-A791-FB95156DFDF8}"/>
    <dgm:cxn modelId="{C5A05CFF-5A9A-B441-AC5C-FBF22861E50F}" type="presOf" srcId="{9BC40FD4-7F92-4BB6-9078-895A2FBEA7B7}" destId="{79185738-6CA2-D34E-AA09-6EF6F363F145}" srcOrd="0" destOrd="0" presId="urn:microsoft.com/office/officeart/2005/8/layout/vList2"/>
    <dgm:cxn modelId="{1C6135DB-793E-5E49-A2B2-E95F3E8D398E}" type="presParOf" srcId="{A6B1FBB2-9684-8448-9BBE-FCEDAA347355}" destId="{67FD2A78-FF5A-2346-830C-5059D6F43C2B}" srcOrd="0" destOrd="0" presId="urn:microsoft.com/office/officeart/2005/8/layout/vList2"/>
    <dgm:cxn modelId="{4E4F26A7-822E-4040-B459-F89DE30CAB61}" type="presParOf" srcId="{A6B1FBB2-9684-8448-9BBE-FCEDAA347355}" destId="{A7A0A5FE-5E95-F746-A862-A4B7175450DD}" srcOrd="1" destOrd="0" presId="urn:microsoft.com/office/officeart/2005/8/layout/vList2"/>
    <dgm:cxn modelId="{16207A1C-7A50-D048-BD53-397E4CA73D5D}" type="presParOf" srcId="{A6B1FBB2-9684-8448-9BBE-FCEDAA347355}" destId="{79185738-6CA2-D34E-AA09-6EF6F363F145}" srcOrd="2" destOrd="0" presId="urn:microsoft.com/office/officeart/2005/8/layout/vList2"/>
    <dgm:cxn modelId="{2317CC53-4D4C-6C4D-9C5E-D583F1D12B61}" type="presParOf" srcId="{A6B1FBB2-9684-8448-9BBE-FCEDAA347355}" destId="{EB613424-3B37-A443-AD55-4F0737D3543F}" srcOrd="3" destOrd="0" presId="urn:microsoft.com/office/officeart/2005/8/layout/vList2"/>
    <dgm:cxn modelId="{78ED352C-40BA-DB44-86EC-EEE4219261C5}" type="presParOf" srcId="{A6B1FBB2-9684-8448-9BBE-FCEDAA347355}" destId="{100212B3-78FC-4648-8BD4-8E8FE1FF3CFA}" srcOrd="4" destOrd="0" presId="urn:microsoft.com/office/officeart/2005/8/layout/vList2"/>
    <dgm:cxn modelId="{2F285432-CD4A-D749-9629-9A720935518B}" type="presParOf" srcId="{A6B1FBB2-9684-8448-9BBE-FCEDAA347355}" destId="{06B3FAD6-96FA-2A4C-AAB0-5A9B7F393E19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5BE7F6F9-DD60-4E16-8FB2-F3C3BDE9669D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BCC75C4F-8C64-400D-A899-AB59BD3BBC2D}">
      <dgm:prSet/>
      <dgm:spPr/>
      <dgm:t>
        <a:bodyPr/>
        <a:lstStyle/>
        <a:p>
          <a:r>
            <a:rPr lang="en-US" b="1"/>
            <a:t>- Can we predict launch success using machine learning?</a:t>
          </a:r>
          <a:endParaRPr lang="en-US"/>
        </a:p>
      </dgm:t>
    </dgm:pt>
    <dgm:pt modelId="{2F19ED39-9982-42BD-9075-B2F6A6170371}" type="parTrans" cxnId="{0F961FE6-2336-450A-9D10-A3A940AA9A04}">
      <dgm:prSet/>
      <dgm:spPr/>
      <dgm:t>
        <a:bodyPr/>
        <a:lstStyle/>
        <a:p>
          <a:endParaRPr lang="en-US"/>
        </a:p>
      </dgm:t>
    </dgm:pt>
    <dgm:pt modelId="{9DCF8749-6B14-43E8-8623-23B90A6642EC}" type="sibTrans" cxnId="{0F961FE6-2336-450A-9D10-A3A940AA9A04}">
      <dgm:prSet/>
      <dgm:spPr/>
      <dgm:t>
        <a:bodyPr/>
        <a:lstStyle/>
        <a:p>
          <a:endParaRPr lang="en-US"/>
        </a:p>
      </dgm:t>
    </dgm:pt>
    <dgm:pt modelId="{C8F3A42D-5EC7-4E0A-9BE1-FB74ABF4EB9D}">
      <dgm:prSet/>
      <dgm:spPr/>
      <dgm:t>
        <a:bodyPr/>
        <a:lstStyle/>
        <a:p>
          <a:r>
            <a:rPr lang="en-US"/>
            <a:t>Training classification models (</a:t>
          </a:r>
          <a:r>
            <a:rPr lang="en-US" b="1"/>
            <a:t>Logistic Regression, SVM, Decision Trees, KNN</a:t>
          </a:r>
          <a:r>
            <a:rPr lang="en-US"/>
            <a:t>) to predict successful launches.</a:t>
          </a:r>
        </a:p>
      </dgm:t>
    </dgm:pt>
    <dgm:pt modelId="{BA452E20-5EE6-4707-8D0F-C55ABF738888}" type="parTrans" cxnId="{63076498-4524-478C-BE3B-90CD6B1A628D}">
      <dgm:prSet/>
      <dgm:spPr/>
      <dgm:t>
        <a:bodyPr/>
        <a:lstStyle/>
        <a:p>
          <a:endParaRPr lang="en-US"/>
        </a:p>
      </dgm:t>
    </dgm:pt>
    <dgm:pt modelId="{234EDAEE-0733-4960-9E01-4C8689C525D9}" type="sibTrans" cxnId="{63076498-4524-478C-BE3B-90CD6B1A628D}">
      <dgm:prSet/>
      <dgm:spPr/>
      <dgm:t>
        <a:bodyPr/>
        <a:lstStyle/>
        <a:p>
          <a:endParaRPr lang="en-US"/>
        </a:p>
      </dgm:t>
    </dgm:pt>
    <dgm:pt modelId="{99334CCA-5241-48B9-A0EE-F43118732DC5}">
      <dgm:prSet/>
      <dgm:spPr/>
      <dgm:t>
        <a:bodyPr/>
        <a:lstStyle/>
        <a:p>
          <a:r>
            <a:rPr lang="en-US"/>
            <a:t>Comparing model performance and selecting the most accurate predictor.</a:t>
          </a:r>
        </a:p>
      </dgm:t>
    </dgm:pt>
    <dgm:pt modelId="{52C707CC-470C-4ACB-9948-AEEB775703E4}" type="parTrans" cxnId="{F6A288BC-72B4-49C0-B292-2AE0C0F5D70A}">
      <dgm:prSet/>
      <dgm:spPr/>
      <dgm:t>
        <a:bodyPr/>
        <a:lstStyle/>
        <a:p>
          <a:endParaRPr lang="en-US"/>
        </a:p>
      </dgm:t>
    </dgm:pt>
    <dgm:pt modelId="{2E16F4DC-2835-4D64-9950-2A30D9F5AE3D}" type="sibTrans" cxnId="{F6A288BC-72B4-49C0-B292-2AE0C0F5D70A}">
      <dgm:prSet/>
      <dgm:spPr/>
      <dgm:t>
        <a:bodyPr/>
        <a:lstStyle/>
        <a:p>
          <a:endParaRPr lang="en-US"/>
        </a:p>
      </dgm:t>
    </dgm:pt>
    <dgm:pt modelId="{734DAB55-F02F-411E-B204-71A8C6DB5982}">
      <dgm:prSet/>
      <dgm:spPr/>
      <dgm:t>
        <a:bodyPr/>
        <a:lstStyle/>
        <a:p>
          <a:r>
            <a:rPr lang="en-US" b="1"/>
            <a:t>- What insights can geospatial analysis provide?</a:t>
          </a:r>
          <a:endParaRPr lang="en-US"/>
        </a:p>
      </dgm:t>
    </dgm:pt>
    <dgm:pt modelId="{FE74A57B-9F78-4093-846E-FCDADB56BE45}" type="parTrans" cxnId="{2ED31ADA-C4D1-472F-A748-99379D1C772E}">
      <dgm:prSet/>
      <dgm:spPr/>
      <dgm:t>
        <a:bodyPr/>
        <a:lstStyle/>
        <a:p>
          <a:endParaRPr lang="en-US"/>
        </a:p>
      </dgm:t>
    </dgm:pt>
    <dgm:pt modelId="{0C4F4E36-3B8D-4F55-832F-56C1D5107AE3}" type="sibTrans" cxnId="{2ED31ADA-C4D1-472F-A748-99379D1C772E}">
      <dgm:prSet/>
      <dgm:spPr/>
      <dgm:t>
        <a:bodyPr/>
        <a:lstStyle/>
        <a:p>
          <a:endParaRPr lang="en-US"/>
        </a:p>
      </dgm:t>
    </dgm:pt>
    <dgm:pt modelId="{A0731E00-B0D5-4826-8CE2-D19B633653AB}">
      <dgm:prSet/>
      <dgm:spPr/>
      <dgm:t>
        <a:bodyPr/>
        <a:lstStyle/>
        <a:p>
          <a:r>
            <a:rPr lang="en-US"/>
            <a:t>Mapping launch site locations and their distances to nearby cities, highways, and coastlines.</a:t>
          </a:r>
        </a:p>
      </dgm:t>
    </dgm:pt>
    <dgm:pt modelId="{ABDE190C-AE73-45DF-8191-D702A7632C1A}" type="parTrans" cxnId="{EA962422-EEB1-4BFF-831B-42830B6241EF}">
      <dgm:prSet/>
      <dgm:spPr/>
      <dgm:t>
        <a:bodyPr/>
        <a:lstStyle/>
        <a:p>
          <a:endParaRPr lang="en-US"/>
        </a:p>
      </dgm:t>
    </dgm:pt>
    <dgm:pt modelId="{A5F6B94C-4539-40D8-B6CE-6284A8C755ED}" type="sibTrans" cxnId="{EA962422-EEB1-4BFF-831B-42830B6241EF}">
      <dgm:prSet/>
      <dgm:spPr/>
      <dgm:t>
        <a:bodyPr/>
        <a:lstStyle/>
        <a:p>
          <a:endParaRPr lang="en-US"/>
        </a:p>
      </dgm:t>
    </dgm:pt>
    <dgm:pt modelId="{EF4608A3-A83E-4ADA-AC4E-DDBDE8608206}">
      <dgm:prSet/>
      <dgm:spPr/>
      <dgm:t>
        <a:bodyPr/>
        <a:lstStyle/>
        <a:p>
          <a:r>
            <a:rPr lang="en-US"/>
            <a:t>Exploring patterns in launch site selection and infrastructure accessibility.</a:t>
          </a:r>
        </a:p>
      </dgm:t>
    </dgm:pt>
    <dgm:pt modelId="{32FB1AED-A19C-4D63-B09F-A43B0609655B}" type="parTrans" cxnId="{E27596BF-ED4D-4FA3-BA2E-D4D4674E1A67}">
      <dgm:prSet/>
      <dgm:spPr/>
      <dgm:t>
        <a:bodyPr/>
        <a:lstStyle/>
        <a:p>
          <a:endParaRPr lang="en-US"/>
        </a:p>
      </dgm:t>
    </dgm:pt>
    <dgm:pt modelId="{4852F8AF-72A9-4613-A8E1-0411747250A3}" type="sibTrans" cxnId="{E27596BF-ED4D-4FA3-BA2E-D4D4674E1A67}">
      <dgm:prSet/>
      <dgm:spPr/>
      <dgm:t>
        <a:bodyPr/>
        <a:lstStyle/>
        <a:p>
          <a:endParaRPr lang="en-US"/>
        </a:p>
      </dgm:t>
    </dgm:pt>
    <dgm:pt modelId="{661CF187-BCF4-CF47-A2D6-6E39525ED085}" type="pres">
      <dgm:prSet presAssocID="{5BE7F6F9-DD60-4E16-8FB2-F3C3BDE9669D}" presName="linear" presStyleCnt="0">
        <dgm:presLayoutVars>
          <dgm:animLvl val="lvl"/>
          <dgm:resizeHandles val="exact"/>
        </dgm:presLayoutVars>
      </dgm:prSet>
      <dgm:spPr/>
    </dgm:pt>
    <dgm:pt modelId="{A9BAA7B6-CB3E-444B-B643-9AB052CBBE11}" type="pres">
      <dgm:prSet presAssocID="{BCC75C4F-8C64-400D-A899-AB59BD3BBC2D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8F580AAA-95FE-C544-B6A1-8EF63B81734E}" type="pres">
      <dgm:prSet presAssocID="{BCC75C4F-8C64-400D-A899-AB59BD3BBC2D}" presName="childText" presStyleLbl="revTx" presStyleIdx="0" presStyleCnt="2">
        <dgm:presLayoutVars>
          <dgm:bulletEnabled val="1"/>
        </dgm:presLayoutVars>
      </dgm:prSet>
      <dgm:spPr/>
    </dgm:pt>
    <dgm:pt modelId="{5947A25B-1DA3-6049-84B0-64D546414417}" type="pres">
      <dgm:prSet presAssocID="{734DAB55-F02F-411E-B204-71A8C6DB5982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8CCBF507-2013-DC47-A06D-F3AB10A9D31F}" type="pres">
      <dgm:prSet presAssocID="{734DAB55-F02F-411E-B204-71A8C6DB5982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3D784909-E7B5-2C49-9045-7D8A029B55B9}" type="presOf" srcId="{99334CCA-5241-48B9-A0EE-F43118732DC5}" destId="{8F580AAA-95FE-C544-B6A1-8EF63B81734E}" srcOrd="0" destOrd="1" presId="urn:microsoft.com/office/officeart/2005/8/layout/vList2"/>
    <dgm:cxn modelId="{378F4311-F5DA-4540-BFBE-0B74E947E695}" type="presOf" srcId="{A0731E00-B0D5-4826-8CE2-D19B633653AB}" destId="{8CCBF507-2013-DC47-A06D-F3AB10A9D31F}" srcOrd="0" destOrd="0" presId="urn:microsoft.com/office/officeart/2005/8/layout/vList2"/>
    <dgm:cxn modelId="{EA962422-EEB1-4BFF-831B-42830B6241EF}" srcId="{734DAB55-F02F-411E-B204-71A8C6DB5982}" destId="{A0731E00-B0D5-4826-8CE2-D19B633653AB}" srcOrd="0" destOrd="0" parTransId="{ABDE190C-AE73-45DF-8191-D702A7632C1A}" sibTransId="{A5F6B94C-4539-40D8-B6CE-6284A8C755ED}"/>
    <dgm:cxn modelId="{722E8E31-B82D-5A49-AD49-E3709D8DE8B5}" type="presOf" srcId="{C8F3A42D-5EC7-4E0A-9BE1-FB74ABF4EB9D}" destId="{8F580AAA-95FE-C544-B6A1-8EF63B81734E}" srcOrd="0" destOrd="0" presId="urn:microsoft.com/office/officeart/2005/8/layout/vList2"/>
    <dgm:cxn modelId="{2A720D85-A59D-4A43-87DE-33EACAFE7F21}" type="presOf" srcId="{BCC75C4F-8C64-400D-A899-AB59BD3BBC2D}" destId="{A9BAA7B6-CB3E-444B-B643-9AB052CBBE11}" srcOrd="0" destOrd="0" presId="urn:microsoft.com/office/officeart/2005/8/layout/vList2"/>
    <dgm:cxn modelId="{3FB30D91-5A70-9E43-BC8D-7E1E2720646F}" type="presOf" srcId="{734DAB55-F02F-411E-B204-71A8C6DB5982}" destId="{5947A25B-1DA3-6049-84B0-64D546414417}" srcOrd="0" destOrd="0" presId="urn:microsoft.com/office/officeart/2005/8/layout/vList2"/>
    <dgm:cxn modelId="{63076498-4524-478C-BE3B-90CD6B1A628D}" srcId="{BCC75C4F-8C64-400D-A899-AB59BD3BBC2D}" destId="{C8F3A42D-5EC7-4E0A-9BE1-FB74ABF4EB9D}" srcOrd="0" destOrd="0" parTransId="{BA452E20-5EE6-4707-8D0F-C55ABF738888}" sibTransId="{234EDAEE-0733-4960-9E01-4C8689C525D9}"/>
    <dgm:cxn modelId="{F6A288BC-72B4-49C0-B292-2AE0C0F5D70A}" srcId="{BCC75C4F-8C64-400D-A899-AB59BD3BBC2D}" destId="{99334CCA-5241-48B9-A0EE-F43118732DC5}" srcOrd="1" destOrd="0" parTransId="{52C707CC-470C-4ACB-9948-AEEB775703E4}" sibTransId="{2E16F4DC-2835-4D64-9950-2A30D9F5AE3D}"/>
    <dgm:cxn modelId="{E27596BF-ED4D-4FA3-BA2E-D4D4674E1A67}" srcId="{734DAB55-F02F-411E-B204-71A8C6DB5982}" destId="{EF4608A3-A83E-4ADA-AC4E-DDBDE8608206}" srcOrd="1" destOrd="0" parTransId="{32FB1AED-A19C-4D63-B09F-A43B0609655B}" sibTransId="{4852F8AF-72A9-4613-A8E1-0411747250A3}"/>
    <dgm:cxn modelId="{1CFC36D7-8895-C54A-AF98-F0E33615156D}" type="presOf" srcId="{EF4608A3-A83E-4ADA-AC4E-DDBDE8608206}" destId="{8CCBF507-2013-DC47-A06D-F3AB10A9D31F}" srcOrd="0" destOrd="1" presId="urn:microsoft.com/office/officeart/2005/8/layout/vList2"/>
    <dgm:cxn modelId="{2ED31ADA-C4D1-472F-A748-99379D1C772E}" srcId="{5BE7F6F9-DD60-4E16-8FB2-F3C3BDE9669D}" destId="{734DAB55-F02F-411E-B204-71A8C6DB5982}" srcOrd="1" destOrd="0" parTransId="{FE74A57B-9F78-4093-846E-FCDADB56BE45}" sibTransId="{0C4F4E36-3B8D-4F55-832F-56C1D5107AE3}"/>
    <dgm:cxn modelId="{0F961FE6-2336-450A-9D10-A3A940AA9A04}" srcId="{5BE7F6F9-DD60-4E16-8FB2-F3C3BDE9669D}" destId="{BCC75C4F-8C64-400D-A899-AB59BD3BBC2D}" srcOrd="0" destOrd="0" parTransId="{2F19ED39-9982-42BD-9075-B2F6A6170371}" sibTransId="{9DCF8749-6B14-43E8-8623-23B90A6642EC}"/>
    <dgm:cxn modelId="{F5CF28F2-D609-D446-9A2A-59BA54B1DE55}" type="presOf" srcId="{5BE7F6F9-DD60-4E16-8FB2-F3C3BDE9669D}" destId="{661CF187-BCF4-CF47-A2D6-6E39525ED085}" srcOrd="0" destOrd="0" presId="urn:microsoft.com/office/officeart/2005/8/layout/vList2"/>
    <dgm:cxn modelId="{5B466CF3-BBD5-9744-B5E3-4DC39D293813}" type="presParOf" srcId="{661CF187-BCF4-CF47-A2D6-6E39525ED085}" destId="{A9BAA7B6-CB3E-444B-B643-9AB052CBBE11}" srcOrd="0" destOrd="0" presId="urn:microsoft.com/office/officeart/2005/8/layout/vList2"/>
    <dgm:cxn modelId="{44CDF97B-C339-8A48-9B54-7268692F83D0}" type="presParOf" srcId="{661CF187-BCF4-CF47-A2D6-6E39525ED085}" destId="{8F580AAA-95FE-C544-B6A1-8EF63B81734E}" srcOrd="1" destOrd="0" presId="urn:microsoft.com/office/officeart/2005/8/layout/vList2"/>
    <dgm:cxn modelId="{87368BA4-B8F2-BB40-BEA7-0A27D70821AC}" type="presParOf" srcId="{661CF187-BCF4-CF47-A2D6-6E39525ED085}" destId="{5947A25B-1DA3-6049-84B0-64D546414417}" srcOrd="2" destOrd="0" presId="urn:microsoft.com/office/officeart/2005/8/layout/vList2"/>
    <dgm:cxn modelId="{6046D998-52A2-0D44-9EC4-95483EFF5258}" type="presParOf" srcId="{661CF187-BCF4-CF47-A2D6-6E39525ED085}" destId="{8CCBF507-2013-DC47-A06D-F3AB10A9D31F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4BCAA2-C683-42FE-B874-7EC83D0D0141}">
      <dsp:nvSpPr>
        <dsp:cNvPr id="0" name=""/>
        <dsp:cNvSpPr/>
      </dsp:nvSpPr>
      <dsp:spPr>
        <a:xfrm>
          <a:off x="311379" y="1142964"/>
          <a:ext cx="969328" cy="969328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9C6A207-B523-493A-B792-8ECB6CB85A23}">
      <dsp:nvSpPr>
        <dsp:cNvPr id="0" name=""/>
        <dsp:cNvSpPr/>
      </dsp:nvSpPr>
      <dsp:spPr>
        <a:xfrm>
          <a:off x="517957" y="1349543"/>
          <a:ext cx="556171" cy="55617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88B3F0-AC4F-4370-BDCD-676CAC2DFD8D}">
      <dsp:nvSpPr>
        <dsp:cNvPr id="0" name=""/>
        <dsp:cNvSpPr/>
      </dsp:nvSpPr>
      <dsp:spPr>
        <a:xfrm>
          <a:off x="1512" y="2414215"/>
          <a:ext cx="1589062" cy="6356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900" kern="1200"/>
            <a:t>Executive Summary</a:t>
          </a:r>
        </a:p>
      </dsp:txBody>
      <dsp:txXfrm>
        <a:off x="1512" y="2414215"/>
        <a:ext cx="1589062" cy="635625"/>
      </dsp:txXfrm>
    </dsp:sp>
    <dsp:sp modelId="{EF98438B-5724-441C-9EB3-5A699A97C1F0}">
      <dsp:nvSpPr>
        <dsp:cNvPr id="0" name=""/>
        <dsp:cNvSpPr/>
      </dsp:nvSpPr>
      <dsp:spPr>
        <a:xfrm>
          <a:off x="2178527" y="1142964"/>
          <a:ext cx="969328" cy="969328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A5CB4C5-3ABD-4456-856B-F9FD1FDB580A}">
      <dsp:nvSpPr>
        <dsp:cNvPr id="0" name=""/>
        <dsp:cNvSpPr/>
      </dsp:nvSpPr>
      <dsp:spPr>
        <a:xfrm>
          <a:off x="2385105" y="1349543"/>
          <a:ext cx="556171" cy="55617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6CA5774-853B-4919-B6E5-A70B2A15C917}">
      <dsp:nvSpPr>
        <dsp:cNvPr id="0" name=""/>
        <dsp:cNvSpPr/>
      </dsp:nvSpPr>
      <dsp:spPr>
        <a:xfrm>
          <a:off x="1868660" y="2414215"/>
          <a:ext cx="1589062" cy="6356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900" kern="1200"/>
            <a:t>Introduction</a:t>
          </a:r>
        </a:p>
      </dsp:txBody>
      <dsp:txXfrm>
        <a:off x="1868660" y="2414215"/>
        <a:ext cx="1589062" cy="635625"/>
      </dsp:txXfrm>
    </dsp:sp>
    <dsp:sp modelId="{273F53B8-DF96-4F81-9853-0FF98571534B}">
      <dsp:nvSpPr>
        <dsp:cNvPr id="0" name=""/>
        <dsp:cNvSpPr/>
      </dsp:nvSpPr>
      <dsp:spPr>
        <a:xfrm>
          <a:off x="4045676" y="1142964"/>
          <a:ext cx="969328" cy="969328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CF9023D-B3B9-4438-B557-D513A3103AA9}">
      <dsp:nvSpPr>
        <dsp:cNvPr id="0" name=""/>
        <dsp:cNvSpPr/>
      </dsp:nvSpPr>
      <dsp:spPr>
        <a:xfrm>
          <a:off x="4252254" y="1349543"/>
          <a:ext cx="556171" cy="55617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59D49FC-2148-4077-8C6D-81A1C29C29D0}">
      <dsp:nvSpPr>
        <dsp:cNvPr id="0" name=""/>
        <dsp:cNvSpPr/>
      </dsp:nvSpPr>
      <dsp:spPr>
        <a:xfrm>
          <a:off x="3735809" y="2414215"/>
          <a:ext cx="1589062" cy="6356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900" kern="1200"/>
            <a:t>Methodology</a:t>
          </a:r>
        </a:p>
      </dsp:txBody>
      <dsp:txXfrm>
        <a:off x="3735809" y="2414215"/>
        <a:ext cx="1589062" cy="635625"/>
      </dsp:txXfrm>
    </dsp:sp>
    <dsp:sp modelId="{97EC151E-016D-4E37-B7F5-B9988EE20A27}">
      <dsp:nvSpPr>
        <dsp:cNvPr id="0" name=""/>
        <dsp:cNvSpPr/>
      </dsp:nvSpPr>
      <dsp:spPr>
        <a:xfrm>
          <a:off x="5912824" y="1142964"/>
          <a:ext cx="969328" cy="969328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30365F6-2896-4A91-9BD8-75830ED8260E}">
      <dsp:nvSpPr>
        <dsp:cNvPr id="0" name=""/>
        <dsp:cNvSpPr/>
      </dsp:nvSpPr>
      <dsp:spPr>
        <a:xfrm>
          <a:off x="6119402" y="1349543"/>
          <a:ext cx="556171" cy="55617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8CF439-1110-4029-966D-7363833D8CFC}">
      <dsp:nvSpPr>
        <dsp:cNvPr id="0" name=""/>
        <dsp:cNvSpPr/>
      </dsp:nvSpPr>
      <dsp:spPr>
        <a:xfrm>
          <a:off x="5602957" y="2414215"/>
          <a:ext cx="1589062" cy="6356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900" kern="1200"/>
            <a:t>Results</a:t>
          </a:r>
        </a:p>
      </dsp:txBody>
      <dsp:txXfrm>
        <a:off x="5602957" y="2414215"/>
        <a:ext cx="1589062" cy="635625"/>
      </dsp:txXfrm>
    </dsp:sp>
    <dsp:sp modelId="{EEB37E55-9BB9-4625-9AF5-BC1AE34C7788}">
      <dsp:nvSpPr>
        <dsp:cNvPr id="0" name=""/>
        <dsp:cNvSpPr/>
      </dsp:nvSpPr>
      <dsp:spPr>
        <a:xfrm>
          <a:off x="7779973" y="1142964"/>
          <a:ext cx="969328" cy="969328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5E9E4A3-78AE-4C66-9F30-96139476EF17}">
      <dsp:nvSpPr>
        <dsp:cNvPr id="0" name=""/>
        <dsp:cNvSpPr/>
      </dsp:nvSpPr>
      <dsp:spPr>
        <a:xfrm>
          <a:off x="7986551" y="1349543"/>
          <a:ext cx="556171" cy="556171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3495DB7-34F2-4B39-97F5-44CCF44FB687}">
      <dsp:nvSpPr>
        <dsp:cNvPr id="0" name=""/>
        <dsp:cNvSpPr/>
      </dsp:nvSpPr>
      <dsp:spPr>
        <a:xfrm>
          <a:off x="7470105" y="2414215"/>
          <a:ext cx="1589062" cy="6356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900" kern="1200"/>
            <a:t>Conclusion</a:t>
          </a:r>
        </a:p>
      </dsp:txBody>
      <dsp:txXfrm>
        <a:off x="7470105" y="2414215"/>
        <a:ext cx="1589062" cy="635625"/>
      </dsp:txXfrm>
    </dsp:sp>
    <dsp:sp modelId="{B86317BC-1074-4A09-B966-078D0D355D4A}">
      <dsp:nvSpPr>
        <dsp:cNvPr id="0" name=""/>
        <dsp:cNvSpPr/>
      </dsp:nvSpPr>
      <dsp:spPr>
        <a:xfrm>
          <a:off x="9647121" y="1142964"/>
          <a:ext cx="969328" cy="969328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1F75175-940E-449A-A56C-37B9992F6486}">
      <dsp:nvSpPr>
        <dsp:cNvPr id="0" name=""/>
        <dsp:cNvSpPr/>
      </dsp:nvSpPr>
      <dsp:spPr>
        <a:xfrm>
          <a:off x="9853699" y="1349543"/>
          <a:ext cx="556171" cy="556171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F2017C-3A90-4515-81A0-958693E3F42B}">
      <dsp:nvSpPr>
        <dsp:cNvPr id="0" name=""/>
        <dsp:cNvSpPr/>
      </dsp:nvSpPr>
      <dsp:spPr>
        <a:xfrm>
          <a:off x="9337254" y="2414215"/>
          <a:ext cx="1589062" cy="6356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900" kern="1200"/>
            <a:t>Appendix</a:t>
          </a:r>
        </a:p>
      </dsp:txBody>
      <dsp:txXfrm>
        <a:off x="9337254" y="2414215"/>
        <a:ext cx="1589062" cy="635625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379DC98-50E6-4CF2-A638-C2220A354E9C}">
      <dsp:nvSpPr>
        <dsp:cNvPr id="0" name=""/>
        <dsp:cNvSpPr/>
      </dsp:nvSpPr>
      <dsp:spPr>
        <a:xfrm>
          <a:off x="4219" y="299882"/>
          <a:ext cx="844593" cy="84459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E623FA-B163-4163-A5E5-72FC383394FB}">
      <dsp:nvSpPr>
        <dsp:cNvPr id="0" name=""/>
        <dsp:cNvSpPr/>
      </dsp:nvSpPr>
      <dsp:spPr>
        <a:xfrm>
          <a:off x="4219" y="1298976"/>
          <a:ext cx="2413125" cy="9954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b="1" kern="1200"/>
            <a:t>Methodology</a:t>
          </a:r>
          <a:endParaRPr lang="en-US" sz="1400" kern="1200"/>
        </a:p>
      </dsp:txBody>
      <dsp:txXfrm>
        <a:off x="4219" y="1298976"/>
        <a:ext cx="2413125" cy="995414"/>
      </dsp:txXfrm>
    </dsp:sp>
    <dsp:sp modelId="{4591621F-3B6D-4A76-AAF4-07173B465575}">
      <dsp:nvSpPr>
        <dsp:cNvPr id="0" name=""/>
        <dsp:cNvSpPr/>
      </dsp:nvSpPr>
      <dsp:spPr>
        <a:xfrm>
          <a:off x="4219" y="2366251"/>
          <a:ext cx="2413125" cy="15266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48F46B1-8AF5-4888-BBA0-598968357A5A}">
      <dsp:nvSpPr>
        <dsp:cNvPr id="0" name=""/>
        <dsp:cNvSpPr/>
      </dsp:nvSpPr>
      <dsp:spPr>
        <a:xfrm>
          <a:off x="2839641" y="299882"/>
          <a:ext cx="844593" cy="84459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65D75EF-4FE3-4DE5-90C6-30B668FA4C08}">
      <dsp:nvSpPr>
        <dsp:cNvPr id="0" name=""/>
        <dsp:cNvSpPr/>
      </dsp:nvSpPr>
      <dsp:spPr>
        <a:xfrm>
          <a:off x="2839641" y="1298976"/>
          <a:ext cx="2413125" cy="9954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/>
            <a:t>This project follows a structured data-driven approach to analyze SpaceX launch success factors. The methodology consists of the following key steps:</a:t>
          </a:r>
        </a:p>
      </dsp:txBody>
      <dsp:txXfrm>
        <a:off x="2839641" y="1298976"/>
        <a:ext cx="2413125" cy="995414"/>
      </dsp:txXfrm>
    </dsp:sp>
    <dsp:sp modelId="{DFFDCBF2-A075-416B-98E8-7E423D9ECC1B}">
      <dsp:nvSpPr>
        <dsp:cNvPr id="0" name=""/>
        <dsp:cNvSpPr/>
      </dsp:nvSpPr>
      <dsp:spPr>
        <a:xfrm>
          <a:off x="2839641" y="2366251"/>
          <a:ext cx="2413125" cy="15266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ECCB580-B853-439D-B5C6-F69D625FD2B0}">
      <dsp:nvSpPr>
        <dsp:cNvPr id="0" name=""/>
        <dsp:cNvSpPr/>
      </dsp:nvSpPr>
      <dsp:spPr>
        <a:xfrm>
          <a:off x="5675062" y="299882"/>
          <a:ext cx="844593" cy="84459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3C726C0-5B7F-4B2E-BDF0-0EF77AA0DBD6}">
      <dsp:nvSpPr>
        <dsp:cNvPr id="0" name=""/>
        <dsp:cNvSpPr/>
      </dsp:nvSpPr>
      <dsp:spPr>
        <a:xfrm>
          <a:off x="5675062" y="1298976"/>
          <a:ext cx="2413125" cy="9954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b="1" kern="1200"/>
            <a:t>1. Data Collection Methodology</a:t>
          </a:r>
          <a:endParaRPr lang="en-US" sz="1400" kern="1200"/>
        </a:p>
      </dsp:txBody>
      <dsp:txXfrm>
        <a:off x="5675062" y="1298976"/>
        <a:ext cx="2413125" cy="995414"/>
      </dsp:txXfrm>
    </dsp:sp>
    <dsp:sp modelId="{A3A02127-00D0-4F75-8B02-1482971FFBCA}">
      <dsp:nvSpPr>
        <dsp:cNvPr id="0" name=""/>
        <dsp:cNvSpPr/>
      </dsp:nvSpPr>
      <dsp:spPr>
        <a:xfrm>
          <a:off x="5675062" y="2366251"/>
          <a:ext cx="2413125" cy="15266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Data was sourced from publicly available SpaceX launch records, including </a:t>
          </a:r>
          <a:r>
            <a:rPr lang="en-US" sz="1100" b="1" kern="1200"/>
            <a:t>historical mission data, payload specifications, and launch outcomes</a:t>
          </a:r>
          <a:r>
            <a:rPr lang="en-US" sz="1100" kern="1200"/>
            <a:t>.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Web scraping techniques were employed to extract relevant data from Wikipedia and SpaceX API.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The dataset was stored in CSV format and loaded into </a:t>
          </a:r>
          <a:r>
            <a:rPr lang="en-US" sz="1100" b="1" kern="1200"/>
            <a:t>Pandas</a:t>
          </a:r>
          <a:r>
            <a:rPr lang="en-US" sz="1100" kern="1200"/>
            <a:t> for further analysis.</a:t>
          </a:r>
        </a:p>
      </dsp:txBody>
      <dsp:txXfrm>
        <a:off x="5675062" y="2366251"/>
        <a:ext cx="2413125" cy="1526671"/>
      </dsp:txXfrm>
    </dsp:sp>
    <dsp:sp modelId="{FD0B5C8C-AE0B-468C-A56A-8CD04796D33E}">
      <dsp:nvSpPr>
        <dsp:cNvPr id="0" name=""/>
        <dsp:cNvSpPr/>
      </dsp:nvSpPr>
      <dsp:spPr>
        <a:xfrm>
          <a:off x="8510484" y="299882"/>
          <a:ext cx="844593" cy="84459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6B287F-6817-413E-9367-81D43CD6CDAB}">
      <dsp:nvSpPr>
        <dsp:cNvPr id="0" name=""/>
        <dsp:cNvSpPr/>
      </dsp:nvSpPr>
      <dsp:spPr>
        <a:xfrm>
          <a:off x="8510484" y="1298976"/>
          <a:ext cx="2413125" cy="9954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b="1" kern="1200"/>
            <a:t>2. Data Wrangling</a:t>
          </a:r>
          <a:endParaRPr lang="en-US" sz="1400" kern="1200"/>
        </a:p>
      </dsp:txBody>
      <dsp:txXfrm>
        <a:off x="8510484" y="1298976"/>
        <a:ext cx="2413125" cy="995414"/>
      </dsp:txXfrm>
    </dsp:sp>
    <dsp:sp modelId="{B00AA4ED-EA98-4D8E-92F5-9CAFD252B479}">
      <dsp:nvSpPr>
        <dsp:cNvPr id="0" name=""/>
        <dsp:cNvSpPr/>
      </dsp:nvSpPr>
      <dsp:spPr>
        <a:xfrm>
          <a:off x="8510484" y="2366251"/>
          <a:ext cx="2413125" cy="15266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The dataset underwent preprocessing to handle missing values and ensure consistency.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Data was </a:t>
          </a:r>
          <a:r>
            <a:rPr lang="en-US" sz="1100" b="1" kern="1200"/>
            <a:t>filtered and cleaned</a:t>
          </a:r>
          <a:r>
            <a:rPr lang="en-US" sz="1100" kern="1200"/>
            <a:t> to retain only relevant Falcon 9 launches.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Columns with missing values, such as </a:t>
          </a:r>
          <a:r>
            <a:rPr lang="en-US" sz="1100" b="1" kern="1200"/>
            <a:t>Payload Mass and Landing Pad</a:t>
          </a:r>
          <a:r>
            <a:rPr lang="en-US" sz="1100" kern="1200"/>
            <a:t>, were either imputed with mean values or retained as missing indicators.</a:t>
          </a:r>
        </a:p>
      </dsp:txBody>
      <dsp:txXfrm>
        <a:off x="8510484" y="2366251"/>
        <a:ext cx="2413125" cy="1526671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8BFFD8-8E52-4A1F-87B5-622BE421813E}">
      <dsp:nvSpPr>
        <dsp:cNvPr id="0" name=""/>
        <dsp:cNvSpPr/>
      </dsp:nvSpPr>
      <dsp:spPr>
        <a:xfrm>
          <a:off x="6916" y="522142"/>
          <a:ext cx="1140268" cy="114026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FBA6FA-26E3-47E1-8E05-278847EB6FB9}">
      <dsp:nvSpPr>
        <dsp:cNvPr id="0" name=""/>
        <dsp:cNvSpPr/>
      </dsp:nvSpPr>
      <dsp:spPr>
        <a:xfrm>
          <a:off x="6916" y="1797797"/>
          <a:ext cx="3257909" cy="4886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500" b="1" kern="1200"/>
            <a:t>3. Exploratory Data Analysis (EDA)</a:t>
          </a:r>
          <a:endParaRPr lang="en-US" sz="1500" kern="1200"/>
        </a:p>
      </dsp:txBody>
      <dsp:txXfrm>
        <a:off x="6916" y="1797797"/>
        <a:ext cx="3257909" cy="488686"/>
      </dsp:txXfrm>
    </dsp:sp>
    <dsp:sp modelId="{CD9B4077-EF0C-4AF5-926E-62D9AA21362E}">
      <dsp:nvSpPr>
        <dsp:cNvPr id="0" name=""/>
        <dsp:cNvSpPr/>
      </dsp:nvSpPr>
      <dsp:spPr>
        <a:xfrm>
          <a:off x="6916" y="2349454"/>
          <a:ext cx="3257909" cy="13212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SQL queries were used to </a:t>
          </a:r>
          <a:r>
            <a:rPr lang="en-US" sz="1100" b="1" kern="1200"/>
            <a:t>extract insights on launch frequencies, payload distributions, and landing success rates</a:t>
          </a:r>
          <a:r>
            <a:rPr lang="en-US" sz="1100" kern="1200"/>
            <a:t>.</a:t>
          </a:r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/>
            <a:t>Visualizations using Matplotlib and Seaborn</a:t>
          </a:r>
          <a:r>
            <a:rPr lang="en-US" sz="1100" kern="1200"/>
            <a:t> helped identify patterns in launch outcomes based on payload, launch sites, and orbit types.</a:t>
          </a:r>
        </a:p>
      </dsp:txBody>
      <dsp:txXfrm>
        <a:off x="6916" y="2349454"/>
        <a:ext cx="3257909" cy="1321207"/>
      </dsp:txXfrm>
    </dsp:sp>
    <dsp:sp modelId="{9FBB75FE-1BA9-4A92-B03A-7C0983142A17}">
      <dsp:nvSpPr>
        <dsp:cNvPr id="0" name=""/>
        <dsp:cNvSpPr/>
      </dsp:nvSpPr>
      <dsp:spPr>
        <a:xfrm>
          <a:off x="3834959" y="522142"/>
          <a:ext cx="1140268" cy="114026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D5AF01-A330-4F63-B575-D01DFA1DD3BA}">
      <dsp:nvSpPr>
        <dsp:cNvPr id="0" name=""/>
        <dsp:cNvSpPr/>
      </dsp:nvSpPr>
      <dsp:spPr>
        <a:xfrm>
          <a:off x="3834959" y="1797797"/>
          <a:ext cx="3257909" cy="4886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500" b="1" kern="1200"/>
            <a:t>4. Interactive Visual Analytics</a:t>
          </a:r>
          <a:endParaRPr lang="en-US" sz="1500" kern="1200"/>
        </a:p>
      </dsp:txBody>
      <dsp:txXfrm>
        <a:off x="3834959" y="1797797"/>
        <a:ext cx="3257909" cy="488686"/>
      </dsp:txXfrm>
    </dsp:sp>
    <dsp:sp modelId="{30B04378-9A7A-4062-B936-8ED557175715}">
      <dsp:nvSpPr>
        <dsp:cNvPr id="0" name=""/>
        <dsp:cNvSpPr/>
      </dsp:nvSpPr>
      <dsp:spPr>
        <a:xfrm>
          <a:off x="3834959" y="2349454"/>
          <a:ext cx="3257909" cy="13212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/>
            <a:t>Folium</a:t>
          </a:r>
          <a:r>
            <a:rPr lang="en-US" sz="1100" kern="1200"/>
            <a:t> was used to create an </a:t>
          </a:r>
          <a:r>
            <a:rPr lang="en-US" sz="1100" b="1" kern="1200"/>
            <a:t>interactive map</a:t>
          </a:r>
          <a:r>
            <a:rPr lang="en-US" sz="1100" kern="1200"/>
            <a:t> of SpaceX launch sites, highlighting their proximity to coastlines, highways, and urban areas.</a:t>
          </a:r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/>
            <a:t>Plotly Dash</a:t>
          </a:r>
          <a:r>
            <a:rPr lang="en-US" sz="1100" kern="1200"/>
            <a:t> was implemented to build a dynamic dashboard for real-time exploration of mission success rates and launch trends.</a:t>
          </a:r>
        </a:p>
      </dsp:txBody>
      <dsp:txXfrm>
        <a:off x="3834959" y="2349454"/>
        <a:ext cx="3257909" cy="1321207"/>
      </dsp:txXfrm>
    </dsp:sp>
    <dsp:sp modelId="{3789299D-3DE1-45B6-ADE7-FA500AAAAE66}">
      <dsp:nvSpPr>
        <dsp:cNvPr id="0" name=""/>
        <dsp:cNvSpPr/>
      </dsp:nvSpPr>
      <dsp:spPr>
        <a:xfrm>
          <a:off x="7663003" y="522142"/>
          <a:ext cx="1140268" cy="114026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999771-4C08-4B7A-AEE7-22DE1AD458AD}">
      <dsp:nvSpPr>
        <dsp:cNvPr id="0" name=""/>
        <dsp:cNvSpPr/>
      </dsp:nvSpPr>
      <dsp:spPr>
        <a:xfrm>
          <a:off x="7663003" y="1797797"/>
          <a:ext cx="3257909" cy="4886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500" b="1" kern="1200"/>
            <a:t>5. Predictive Analysis Using Classification Models</a:t>
          </a:r>
          <a:endParaRPr lang="en-US" sz="1500" kern="1200"/>
        </a:p>
      </dsp:txBody>
      <dsp:txXfrm>
        <a:off x="7663003" y="1797797"/>
        <a:ext cx="3257909" cy="488686"/>
      </dsp:txXfrm>
    </dsp:sp>
    <dsp:sp modelId="{B25CE41D-6693-4F4C-A132-81649356CD5E}">
      <dsp:nvSpPr>
        <dsp:cNvPr id="0" name=""/>
        <dsp:cNvSpPr/>
      </dsp:nvSpPr>
      <dsp:spPr>
        <a:xfrm>
          <a:off x="7663003" y="2349454"/>
          <a:ext cx="3257909" cy="13212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Machine learning models (</a:t>
          </a:r>
          <a:r>
            <a:rPr lang="en-US" sz="1100" b="1" kern="1200"/>
            <a:t>Logistic Regression, SVM, Decision Tree, and KNN</a:t>
          </a:r>
          <a:r>
            <a:rPr lang="en-US" sz="1100" kern="1200"/>
            <a:t>) were trained to predict </a:t>
          </a:r>
          <a:r>
            <a:rPr lang="en-US" sz="1100" b="1" kern="1200"/>
            <a:t>launch success</a:t>
          </a:r>
          <a:r>
            <a:rPr lang="en-US" sz="1100" kern="1200"/>
            <a:t>.</a:t>
          </a:r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/>
            <a:t>GridSearchCV</a:t>
          </a:r>
          <a:r>
            <a:rPr lang="en-US" sz="1100" kern="1200"/>
            <a:t> was used for hyperparameter tuning to optimize model performance.</a:t>
          </a:r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Model evaluation was conducted using accuracy scores, confusion matrices, and validation datasets.</a:t>
          </a:r>
        </a:p>
      </dsp:txBody>
      <dsp:txXfrm>
        <a:off x="7663003" y="2349454"/>
        <a:ext cx="3257909" cy="1321207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C8E20BF-B86D-7640-B263-684589B1F26D}">
      <dsp:nvSpPr>
        <dsp:cNvPr id="0" name=""/>
        <dsp:cNvSpPr/>
      </dsp:nvSpPr>
      <dsp:spPr>
        <a:xfrm>
          <a:off x="0" y="76324"/>
          <a:ext cx="6666833" cy="1641509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The data collection process for this project involved extracting, filtering, and structuring SpaceX launch data from various sources. The key steps are outlined below:</a:t>
          </a:r>
        </a:p>
      </dsp:txBody>
      <dsp:txXfrm>
        <a:off x="80132" y="156456"/>
        <a:ext cx="6506569" cy="1481245"/>
      </dsp:txXfrm>
    </dsp:sp>
    <dsp:sp modelId="{AFF2E8F3-0ED3-8843-A17D-4B215C9EEA24}">
      <dsp:nvSpPr>
        <dsp:cNvPr id="0" name=""/>
        <dsp:cNvSpPr/>
      </dsp:nvSpPr>
      <dsp:spPr>
        <a:xfrm>
          <a:off x="0" y="1784075"/>
          <a:ext cx="6666833" cy="1641509"/>
        </a:xfrm>
        <a:prstGeom prst="roundRect">
          <a:avLst/>
        </a:prstGeom>
        <a:gradFill rotWithShape="0">
          <a:gsLst>
            <a:gs pos="0">
              <a:schemeClr val="accent2">
                <a:hueOff val="-1455363"/>
                <a:satOff val="-83928"/>
                <a:lumOff val="862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1455363"/>
                <a:satOff val="-83928"/>
                <a:lumOff val="862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1455363"/>
                <a:satOff val="-83928"/>
                <a:lumOff val="862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/>
            <a:t>1. Data Sources</a:t>
          </a:r>
          <a:endParaRPr lang="en-US" sz="2300" kern="1200"/>
        </a:p>
      </dsp:txBody>
      <dsp:txXfrm>
        <a:off x="80132" y="1864207"/>
        <a:ext cx="6506569" cy="1481245"/>
      </dsp:txXfrm>
    </dsp:sp>
    <dsp:sp modelId="{F20865D6-E20F-0C4E-B8D5-2F420CE0CBEA}">
      <dsp:nvSpPr>
        <dsp:cNvPr id="0" name=""/>
        <dsp:cNvSpPr/>
      </dsp:nvSpPr>
      <dsp:spPr>
        <a:xfrm>
          <a:off x="0" y="3425585"/>
          <a:ext cx="6666833" cy="19520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1672" tIns="29210" rIns="163576" bIns="2921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b="1" kern="1200"/>
            <a:t>Wikipedia Web Scraping</a:t>
          </a:r>
          <a:r>
            <a:rPr lang="en-US" sz="1800" kern="1200"/>
            <a:t>: Used BeautifulSoup to extract launch records such as </a:t>
          </a:r>
          <a:r>
            <a:rPr lang="en-US" sz="1800" b="1" kern="1200"/>
            <a:t>flight numbers, dates, payload mass, orbit types, and mission outcomes</a:t>
          </a:r>
          <a:r>
            <a:rPr lang="en-US" sz="1800" kern="1200"/>
            <a:t>.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b="1" kern="1200"/>
            <a:t>SpaceX API</a:t>
          </a:r>
          <a:r>
            <a:rPr lang="en-US" sz="1800" kern="1200"/>
            <a:t>: Retrieved </a:t>
          </a:r>
          <a:r>
            <a:rPr lang="en-US" sz="1800" b="1" kern="1200"/>
            <a:t>real-time launch data</a:t>
          </a:r>
          <a:r>
            <a:rPr lang="en-US" sz="1800" kern="1200"/>
            <a:t>, including landing outcomes and booster versions.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b="1" kern="1200"/>
            <a:t>CSV Files</a:t>
          </a:r>
          <a:r>
            <a:rPr lang="en-US" sz="1800" kern="1200"/>
            <a:t>: Preprocessed datasets from </a:t>
          </a:r>
          <a:r>
            <a:rPr lang="en-US" sz="1800" b="1" kern="1200"/>
            <a:t>IBM Skills Network</a:t>
          </a:r>
          <a:r>
            <a:rPr lang="en-US" sz="1800" kern="1200"/>
            <a:t> were used to ensure structured and clean data for analysis.</a:t>
          </a:r>
        </a:p>
      </dsp:txBody>
      <dsp:txXfrm>
        <a:off x="0" y="3425585"/>
        <a:ext cx="6666833" cy="1952010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71B539-AEF0-3742-B8BF-2A4F03D5AF1C}">
      <dsp:nvSpPr>
        <dsp:cNvPr id="0" name=""/>
        <dsp:cNvSpPr/>
      </dsp:nvSpPr>
      <dsp:spPr>
        <a:xfrm>
          <a:off x="0" y="461210"/>
          <a:ext cx="6666833" cy="22144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7420" tIns="395732" rIns="517420" bIns="135128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/>
            <a:t>Extracted relevant </a:t>
          </a:r>
          <a:r>
            <a:rPr lang="en-US" sz="1900" b="1" kern="1200"/>
            <a:t>columns from web-scraped tables</a:t>
          </a:r>
          <a:r>
            <a:rPr lang="en-US" sz="1900" kern="1200"/>
            <a:t> and </a:t>
          </a:r>
          <a:r>
            <a:rPr lang="en-US" sz="1900" b="1" kern="1200"/>
            <a:t>formatted raw JSON data</a:t>
          </a:r>
          <a:r>
            <a:rPr lang="en-US" sz="1900" kern="1200"/>
            <a:t> from the API.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/>
            <a:t>Used </a:t>
          </a:r>
          <a:r>
            <a:rPr lang="en-US" sz="1900" b="1" kern="1200"/>
            <a:t>Pandas</a:t>
          </a:r>
          <a:r>
            <a:rPr lang="en-US" sz="1900" kern="1200"/>
            <a:t> to clean missing values and standardize data types.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/>
            <a:t>Removed Falcon 1 launches to focus only on </a:t>
          </a:r>
          <a:r>
            <a:rPr lang="en-US" sz="1900" b="1" kern="1200"/>
            <a:t>Falcon 9 missions</a:t>
          </a:r>
          <a:r>
            <a:rPr lang="en-US" sz="1900" kern="1200"/>
            <a:t>.</a:t>
          </a:r>
        </a:p>
      </dsp:txBody>
      <dsp:txXfrm>
        <a:off x="0" y="461210"/>
        <a:ext cx="6666833" cy="2214450"/>
      </dsp:txXfrm>
    </dsp:sp>
    <dsp:sp modelId="{6AA1FA59-D5B8-E845-8F90-240EF6A4575A}">
      <dsp:nvSpPr>
        <dsp:cNvPr id="0" name=""/>
        <dsp:cNvSpPr/>
      </dsp:nvSpPr>
      <dsp:spPr>
        <a:xfrm>
          <a:off x="333341" y="180770"/>
          <a:ext cx="4666783" cy="560879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/>
            <a:t>2. Data Extraction &amp; Processing</a:t>
          </a:r>
          <a:endParaRPr lang="en-US" sz="1900" kern="1200"/>
        </a:p>
      </dsp:txBody>
      <dsp:txXfrm>
        <a:off x="360721" y="208150"/>
        <a:ext cx="4612023" cy="506119"/>
      </dsp:txXfrm>
    </dsp:sp>
    <dsp:sp modelId="{7F31CA67-F2F2-5C4F-8916-BC0B96B7E3FA}">
      <dsp:nvSpPr>
        <dsp:cNvPr id="0" name=""/>
        <dsp:cNvSpPr/>
      </dsp:nvSpPr>
      <dsp:spPr>
        <a:xfrm>
          <a:off x="0" y="3058700"/>
          <a:ext cx="6666833" cy="22144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7420" tIns="395732" rIns="517420" bIns="135128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/>
            <a:t>Data was stored in </a:t>
          </a:r>
          <a:r>
            <a:rPr lang="en-US" sz="1900" b="1" kern="1200"/>
            <a:t>CSV files</a:t>
          </a:r>
          <a:r>
            <a:rPr lang="en-US" sz="1900" kern="1200"/>
            <a:t> for structured processing.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/>
            <a:t>SQL database (SQLite) was used for </a:t>
          </a:r>
          <a:r>
            <a:rPr lang="en-US" sz="1900" b="1" kern="1200"/>
            <a:t>query-based data retrieval</a:t>
          </a:r>
          <a:r>
            <a:rPr lang="en-US" sz="1900" kern="1200"/>
            <a:t>.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/>
            <a:t>Interactive visual analytics tools such as </a:t>
          </a:r>
          <a:r>
            <a:rPr lang="en-US" sz="1900" b="1" kern="1200"/>
            <a:t>Folium and Plotly Dash</a:t>
          </a:r>
          <a:r>
            <a:rPr lang="en-US" sz="1900" kern="1200"/>
            <a:t> used this structured data for real-time insights.</a:t>
          </a:r>
        </a:p>
      </dsp:txBody>
      <dsp:txXfrm>
        <a:off x="0" y="3058700"/>
        <a:ext cx="6666833" cy="2214450"/>
      </dsp:txXfrm>
    </dsp:sp>
    <dsp:sp modelId="{0EA22747-48D0-FE4C-B6D4-84BD50C79256}">
      <dsp:nvSpPr>
        <dsp:cNvPr id="0" name=""/>
        <dsp:cNvSpPr/>
      </dsp:nvSpPr>
      <dsp:spPr>
        <a:xfrm>
          <a:off x="333341" y="2778260"/>
          <a:ext cx="4666783" cy="560879"/>
        </a:xfrm>
        <a:prstGeom prst="roundRect">
          <a:avLst/>
        </a:prstGeom>
        <a:gradFill rotWithShape="0">
          <a:gsLst>
            <a:gs pos="0">
              <a:schemeClr val="accent2">
                <a:hueOff val="-1455363"/>
                <a:satOff val="-83928"/>
                <a:lumOff val="862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1455363"/>
                <a:satOff val="-83928"/>
                <a:lumOff val="862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1455363"/>
                <a:satOff val="-83928"/>
                <a:lumOff val="862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/>
            <a:t>3. Data Storage &amp; Retrieval</a:t>
          </a:r>
          <a:endParaRPr lang="en-US" sz="1900" kern="1200"/>
        </a:p>
      </dsp:txBody>
      <dsp:txXfrm>
        <a:off x="360721" y="2805640"/>
        <a:ext cx="4612023" cy="506119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EE82476-E939-9145-8E5B-27E3FE7C1317}">
      <dsp:nvSpPr>
        <dsp:cNvPr id="0" name=""/>
        <dsp:cNvSpPr/>
      </dsp:nvSpPr>
      <dsp:spPr>
        <a:xfrm>
          <a:off x="1333366" y="1704"/>
          <a:ext cx="5333466" cy="1746958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484" tIns="443728" rIns="103484" bIns="443728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- Data analysis and exploration.  
- Establishing training labels.  </a:t>
          </a:r>
        </a:p>
      </dsp:txBody>
      <dsp:txXfrm>
        <a:off x="1333366" y="1704"/>
        <a:ext cx="5333466" cy="1746958"/>
      </dsp:txXfrm>
    </dsp:sp>
    <dsp:sp modelId="{88F304E0-52AC-6844-ADB7-FD01E31C371B}">
      <dsp:nvSpPr>
        <dsp:cNvPr id="0" name=""/>
        <dsp:cNvSpPr/>
      </dsp:nvSpPr>
      <dsp:spPr>
        <a:xfrm>
          <a:off x="0" y="1704"/>
          <a:ext cx="1333366" cy="1746958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0557" tIns="172561" rIns="70557" bIns="172561" numCol="1" spcCol="1270" anchor="ctr" anchorCtr="0">
          <a:noAutofit/>
        </a:bodyPr>
        <a:lstStyle/>
        <a:p>
          <a:pPr marL="0" lvl="0" indent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 dirty="0"/>
        </a:p>
      </dsp:txBody>
      <dsp:txXfrm>
        <a:off x="0" y="1704"/>
        <a:ext cx="1333366" cy="1746958"/>
      </dsp:txXfrm>
    </dsp:sp>
    <dsp:sp modelId="{D6E2E833-DE50-A649-8352-94107CB2126F}">
      <dsp:nvSpPr>
        <dsp:cNvPr id="0" name=""/>
        <dsp:cNvSpPr/>
      </dsp:nvSpPr>
      <dsp:spPr>
        <a:xfrm>
          <a:off x="1333366" y="1853480"/>
          <a:ext cx="5333466" cy="1746958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EF54BD-0879-474D-A438-A6B0821288DA}">
      <dsp:nvSpPr>
        <dsp:cNvPr id="0" name=""/>
        <dsp:cNvSpPr/>
      </dsp:nvSpPr>
      <dsp:spPr>
        <a:xfrm>
          <a:off x="0" y="1853480"/>
          <a:ext cx="1333366" cy="1746958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0557" tIns="172561" rIns="70557" bIns="172561" numCol="1" spcCol="1270" anchor="ctr" anchorCtr="0">
          <a:noAutofit/>
        </a:bodyPr>
        <a:lstStyle/>
        <a:p>
          <a:pPr marL="0" lvl="0" indent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 dirty="0"/>
        </a:p>
      </dsp:txBody>
      <dsp:txXfrm>
        <a:off x="0" y="1853480"/>
        <a:ext cx="1333366" cy="1746958"/>
      </dsp:txXfrm>
    </dsp:sp>
    <dsp:sp modelId="{C58C27D4-7B69-A542-9716-B89B50768E11}">
      <dsp:nvSpPr>
        <dsp:cNvPr id="0" name=""/>
        <dsp:cNvSpPr/>
      </dsp:nvSpPr>
      <dsp:spPr>
        <a:xfrm>
          <a:off x="1333366" y="3705256"/>
          <a:ext cx="5333466" cy="1746958"/>
        </a:xfrm>
        <a:prstGeom prst="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C46F61-8128-D74A-A378-C854F2B13C07}">
      <dsp:nvSpPr>
        <dsp:cNvPr id="0" name=""/>
        <dsp:cNvSpPr/>
      </dsp:nvSpPr>
      <dsp:spPr>
        <a:xfrm>
          <a:off x="0" y="3705256"/>
          <a:ext cx="1333366" cy="1746958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0557" tIns="172561" rIns="70557" bIns="172561" numCol="1" spcCol="1270" anchor="ctr" anchorCtr="0">
          <a:noAutofit/>
        </a:bodyPr>
        <a:lstStyle/>
        <a:p>
          <a:pPr marL="0" lvl="0" indent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 dirty="0"/>
        </a:p>
      </dsp:txBody>
      <dsp:txXfrm>
        <a:off x="0" y="3705256"/>
        <a:ext cx="1333366" cy="1746958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BED356-D0A9-5B40-819F-7056CBEAA710}">
      <dsp:nvSpPr>
        <dsp:cNvPr id="0" name=""/>
        <dsp:cNvSpPr/>
      </dsp:nvSpPr>
      <dsp:spPr>
        <a:xfrm>
          <a:off x="0" y="153409"/>
          <a:ext cx="6666833" cy="33579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/>
            <a:t>Bar Chart: Launch Success Rate by Site</a:t>
          </a:r>
          <a:endParaRPr lang="en-US" sz="1400" kern="1200"/>
        </a:p>
      </dsp:txBody>
      <dsp:txXfrm>
        <a:off x="16392" y="169801"/>
        <a:ext cx="6634049" cy="303006"/>
      </dsp:txXfrm>
    </dsp:sp>
    <dsp:sp modelId="{489AAC31-A4DF-194E-9ADB-B6CEB8BC6EA0}">
      <dsp:nvSpPr>
        <dsp:cNvPr id="0" name=""/>
        <dsp:cNvSpPr/>
      </dsp:nvSpPr>
      <dsp:spPr>
        <a:xfrm>
          <a:off x="0" y="489199"/>
          <a:ext cx="6666833" cy="3767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1672" tIns="17780" rIns="99568" bIns="17780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100" kern="1200"/>
            <a:t>This chart was used to compare the number of successful and failed launches across different launch sites.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100" kern="1200"/>
            <a:t>It helped identify which launch sites had the highest success rates.</a:t>
          </a:r>
        </a:p>
      </dsp:txBody>
      <dsp:txXfrm>
        <a:off x="0" y="489199"/>
        <a:ext cx="6666833" cy="376740"/>
      </dsp:txXfrm>
    </dsp:sp>
    <dsp:sp modelId="{6ACE7D0D-8A53-9C4C-AEF6-DC17F8472BA7}">
      <dsp:nvSpPr>
        <dsp:cNvPr id="0" name=""/>
        <dsp:cNvSpPr/>
      </dsp:nvSpPr>
      <dsp:spPr>
        <a:xfrm>
          <a:off x="0" y="865939"/>
          <a:ext cx="6666833" cy="335790"/>
        </a:xfrm>
        <a:prstGeom prst="roundRect">
          <a:avLst/>
        </a:prstGeom>
        <a:gradFill rotWithShape="0">
          <a:gsLst>
            <a:gs pos="0">
              <a:schemeClr val="accent5">
                <a:hueOff val="-1126424"/>
                <a:satOff val="-2903"/>
                <a:lumOff val="-196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1126424"/>
                <a:satOff val="-2903"/>
                <a:lumOff val="-196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1126424"/>
                <a:satOff val="-2903"/>
                <a:lumOff val="-196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/>
            <a:t>Pie Chart: Proportion of Successful Launches</a:t>
          </a:r>
          <a:endParaRPr lang="en-US" sz="1400" kern="1200"/>
        </a:p>
      </dsp:txBody>
      <dsp:txXfrm>
        <a:off x="16392" y="882331"/>
        <a:ext cx="6634049" cy="303006"/>
      </dsp:txXfrm>
    </dsp:sp>
    <dsp:sp modelId="{92624A13-423C-1B4E-8169-764FFA18831D}">
      <dsp:nvSpPr>
        <dsp:cNvPr id="0" name=""/>
        <dsp:cNvSpPr/>
      </dsp:nvSpPr>
      <dsp:spPr>
        <a:xfrm>
          <a:off x="0" y="1201729"/>
          <a:ext cx="6666833" cy="5361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1672" tIns="17780" rIns="99568" bIns="17780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100" kern="1200"/>
            <a:t>Displayed the overall success rate of SpaceX launches, showing the proportion of successful vs. failed launches.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100" kern="1200"/>
            <a:t>Provided a quick understanding of SpaceX’s performance in landing rocket boosters.</a:t>
          </a:r>
        </a:p>
      </dsp:txBody>
      <dsp:txXfrm>
        <a:off x="0" y="1201729"/>
        <a:ext cx="6666833" cy="536130"/>
      </dsp:txXfrm>
    </dsp:sp>
    <dsp:sp modelId="{AF1C895C-6B4F-6047-A281-DD7A7A1A702A}">
      <dsp:nvSpPr>
        <dsp:cNvPr id="0" name=""/>
        <dsp:cNvSpPr/>
      </dsp:nvSpPr>
      <dsp:spPr>
        <a:xfrm>
          <a:off x="0" y="1737859"/>
          <a:ext cx="6666833" cy="335790"/>
        </a:xfrm>
        <a:prstGeom prst="roundRect">
          <a:avLst/>
        </a:prstGeom>
        <a:gradFill rotWithShape="0">
          <a:gsLst>
            <a:gs pos="0">
              <a:schemeClr val="accent5">
                <a:hueOff val="-2252848"/>
                <a:satOff val="-5806"/>
                <a:lumOff val="-392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2252848"/>
                <a:satOff val="-5806"/>
                <a:lumOff val="-392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2252848"/>
                <a:satOff val="-5806"/>
                <a:lumOff val="-392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/>
            <a:t>Scatter Plot: Payload Mass vs. Success Rate</a:t>
          </a:r>
          <a:endParaRPr lang="en-US" sz="1400" kern="1200"/>
        </a:p>
      </dsp:txBody>
      <dsp:txXfrm>
        <a:off x="16392" y="1754251"/>
        <a:ext cx="6634049" cy="303006"/>
      </dsp:txXfrm>
    </dsp:sp>
    <dsp:sp modelId="{EC0ABF29-02CB-CB4F-A0B1-DB2F32808CAA}">
      <dsp:nvSpPr>
        <dsp:cNvPr id="0" name=""/>
        <dsp:cNvSpPr/>
      </dsp:nvSpPr>
      <dsp:spPr>
        <a:xfrm>
          <a:off x="0" y="2073649"/>
          <a:ext cx="6666833" cy="3767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1672" tIns="17780" rIns="99568" bIns="17780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100" kern="1200"/>
            <a:t>Plotted payload mass against mission success to examine whether heavier payloads affected launch outcomes.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100" kern="1200"/>
            <a:t>Different colors were used to distinguish successful and unsuccessful launches.</a:t>
          </a:r>
        </a:p>
      </dsp:txBody>
      <dsp:txXfrm>
        <a:off x="0" y="2073649"/>
        <a:ext cx="6666833" cy="376740"/>
      </dsp:txXfrm>
    </dsp:sp>
    <dsp:sp modelId="{A5EB333F-C47C-244D-91DE-AE19B45323CF}">
      <dsp:nvSpPr>
        <dsp:cNvPr id="0" name=""/>
        <dsp:cNvSpPr/>
      </dsp:nvSpPr>
      <dsp:spPr>
        <a:xfrm>
          <a:off x="0" y="2450389"/>
          <a:ext cx="6666833" cy="335790"/>
        </a:xfrm>
        <a:prstGeom prst="roundRect">
          <a:avLst/>
        </a:prstGeom>
        <a:gradFill rotWithShape="0">
          <a:gsLst>
            <a:gs pos="0">
              <a:schemeClr val="accent5">
                <a:hueOff val="-3379271"/>
                <a:satOff val="-8710"/>
                <a:lumOff val="-588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3379271"/>
                <a:satOff val="-8710"/>
                <a:lumOff val="-588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3379271"/>
                <a:satOff val="-8710"/>
                <a:lumOff val="-588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/>
            <a:t>Scatter Plot: Flight Number vs. Launch Site</a:t>
          </a:r>
          <a:endParaRPr lang="en-US" sz="1400" kern="1200"/>
        </a:p>
      </dsp:txBody>
      <dsp:txXfrm>
        <a:off x="16392" y="2466781"/>
        <a:ext cx="6634049" cy="303006"/>
      </dsp:txXfrm>
    </dsp:sp>
    <dsp:sp modelId="{91140F22-85A8-3B4C-BAD1-95CEDAA74C52}">
      <dsp:nvSpPr>
        <dsp:cNvPr id="0" name=""/>
        <dsp:cNvSpPr/>
      </dsp:nvSpPr>
      <dsp:spPr>
        <a:xfrm>
          <a:off x="0" y="2786179"/>
          <a:ext cx="6666833" cy="3767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1672" tIns="17780" rIns="99568" bIns="17780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100" kern="1200"/>
            <a:t>Used to analyze how experience (number of launches) correlated with success rates at different launch sites.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100" kern="1200"/>
            <a:t>Helped determine if launch sites improved their success rate over time.</a:t>
          </a:r>
        </a:p>
      </dsp:txBody>
      <dsp:txXfrm>
        <a:off x="0" y="2786179"/>
        <a:ext cx="6666833" cy="376740"/>
      </dsp:txXfrm>
    </dsp:sp>
    <dsp:sp modelId="{6B60094A-CEE5-564A-A5E2-DDD636A098AF}">
      <dsp:nvSpPr>
        <dsp:cNvPr id="0" name=""/>
        <dsp:cNvSpPr/>
      </dsp:nvSpPr>
      <dsp:spPr>
        <a:xfrm>
          <a:off x="0" y="3162920"/>
          <a:ext cx="6666833" cy="335790"/>
        </a:xfrm>
        <a:prstGeom prst="roundRect">
          <a:avLst/>
        </a:prstGeom>
        <a:gradFill rotWithShape="0">
          <a:gsLst>
            <a:gs pos="0">
              <a:schemeClr val="accent5">
                <a:hueOff val="-4505695"/>
                <a:satOff val="-11613"/>
                <a:lumOff val="-784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4505695"/>
                <a:satOff val="-11613"/>
                <a:lumOff val="-784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4505695"/>
                <a:satOff val="-11613"/>
                <a:lumOff val="-784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/>
            <a:t>Bar Chart: Success Rate by Orbit Type</a:t>
          </a:r>
          <a:endParaRPr lang="en-US" sz="1400" kern="1200"/>
        </a:p>
      </dsp:txBody>
      <dsp:txXfrm>
        <a:off x="16392" y="3179312"/>
        <a:ext cx="6634049" cy="303006"/>
      </dsp:txXfrm>
    </dsp:sp>
    <dsp:sp modelId="{C81C128F-B707-A447-A68D-D16716F80195}">
      <dsp:nvSpPr>
        <dsp:cNvPr id="0" name=""/>
        <dsp:cNvSpPr/>
      </dsp:nvSpPr>
      <dsp:spPr>
        <a:xfrm>
          <a:off x="0" y="3498710"/>
          <a:ext cx="6666833" cy="3767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1672" tIns="17780" rIns="99568" bIns="17780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100" kern="1200"/>
            <a:t>Showed the number of successful vs. failed missions for different orbit types (LEO, GTO, ISS, etc.).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100" kern="1200"/>
            <a:t>Helped assess whether certain orbits were more challenging than others.</a:t>
          </a:r>
        </a:p>
      </dsp:txBody>
      <dsp:txXfrm>
        <a:off x="0" y="3498710"/>
        <a:ext cx="6666833" cy="376740"/>
      </dsp:txXfrm>
    </dsp:sp>
    <dsp:sp modelId="{CAFE11C0-2D5B-4E48-B274-DC3F14DFD3F9}">
      <dsp:nvSpPr>
        <dsp:cNvPr id="0" name=""/>
        <dsp:cNvSpPr/>
      </dsp:nvSpPr>
      <dsp:spPr>
        <a:xfrm>
          <a:off x="0" y="3875450"/>
          <a:ext cx="6666833" cy="335790"/>
        </a:xfrm>
        <a:prstGeom prst="roundRect">
          <a:avLst/>
        </a:prstGeom>
        <a:gradFill rotWithShape="0">
          <a:gsLst>
            <a:gs pos="0">
              <a:schemeClr val="accent5">
                <a:hueOff val="-5632119"/>
                <a:satOff val="-14516"/>
                <a:lumOff val="-980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5632119"/>
                <a:satOff val="-14516"/>
                <a:lumOff val="-980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5632119"/>
                <a:satOff val="-14516"/>
                <a:lumOff val="-980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/>
            <a:t>Geographical Map with Folium</a:t>
          </a:r>
          <a:endParaRPr lang="en-US" sz="1400" kern="1200"/>
        </a:p>
      </dsp:txBody>
      <dsp:txXfrm>
        <a:off x="16392" y="3891842"/>
        <a:ext cx="6634049" cy="303006"/>
      </dsp:txXfrm>
    </dsp:sp>
    <dsp:sp modelId="{A58567C0-FFEE-6C47-88F2-4090CE8405E7}">
      <dsp:nvSpPr>
        <dsp:cNvPr id="0" name=""/>
        <dsp:cNvSpPr/>
      </dsp:nvSpPr>
      <dsp:spPr>
        <a:xfrm>
          <a:off x="0" y="4211240"/>
          <a:ext cx="6666833" cy="3767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1672" tIns="17780" rIns="99568" bIns="17780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100" kern="1200"/>
            <a:t>Plotted the launch sites on a world map to visualize their locations.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100" kern="1200"/>
            <a:t>Used different markers to indicate success and failure at each site.</a:t>
          </a:r>
        </a:p>
      </dsp:txBody>
      <dsp:txXfrm>
        <a:off x="0" y="4211240"/>
        <a:ext cx="6666833" cy="376740"/>
      </dsp:txXfrm>
    </dsp:sp>
    <dsp:sp modelId="{FA54E95D-2A80-B243-9AD1-A045964C90F4}">
      <dsp:nvSpPr>
        <dsp:cNvPr id="0" name=""/>
        <dsp:cNvSpPr/>
      </dsp:nvSpPr>
      <dsp:spPr>
        <a:xfrm>
          <a:off x="0" y="4587980"/>
          <a:ext cx="6666833" cy="335790"/>
        </a:xfrm>
        <a:prstGeom prst="roundRect">
          <a:avLst/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/>
            <a:t>Line Chart: Yearly Launch Trends</a:t>
          </a:r>
          <a:endParaRPr lang="en-US" sz="1400" kern="1200"/>
        </a:p>
      </dsp:txBody>
      <dsp:txXfrm>
        <a:off x="16392" y="4604372"/>
        <a:ext cx="6634049" cy="303006"/>
      </dsp:txXfrm>
    </dsp:sp>
    <dsp:sp modelId="{E9A02D0C-E6A1-D74C-BC02-506E631157F1}">
      <dsp:nvSpPr>
        <dsp:cNvPr id="0" name=""/>
        <dsp:cNvSpPr/>
      </dsp:nvSpPr>
      <dsp:spPr>
        <a:xfrm>
          <a:off x="0" y="4923770"/>
          <a:ext cx="6666833" cy="3767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1672" tIns="17780" rIns="99568" bIns="17780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100" kern="1200"/>
            <a:t>Illustrated the trend of launch attempts and successes over time.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100" kern="1200"/>
            <a:t>Helped analyze how SpaceX’s performance evolved over the years.</a:t>
          </a:r>
        </a:p>
      </dsp:txBody>
      <dsp:txXfrm>
        <a:off x="0" y="4923770"/>
        <a:ext cx="6666833" cy="376740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A95351-C5BD-B34A-AEE6-E334D30E18E3}">
      <dsp:nvSpPr>
        <dsp:cNvPr id="0" name=""/>
        <dsp:cNvSpPr/>
      </dsp:nvSpPr>
      <dsp:spPr>
        <a:xfrm>
          <a:off x="0" y="34519"/>
          <a:ext cx="6666833" cy="287819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/>
            <a:t>Retrieve a Sample of Data</a:t>
          </a:r>
          <a:endParaRPr lang="en-US" sz="1200" kern="1200"/>
        </a:p>
      </dsp:txBody>
      <dsp:txXfrm>
        <a:off x="14050" y="48569"/>
        <a:ext cx="6638733" cy="259719"/>
      </dsp:txXfrm>
    </dsp:sp>
    <dsp:sp modelId="{BDA718AB-4A86-C148-8020-E5AD36791D96}">
      <dsp:nvSpPr>
        <dsp:cNvPr id="0" name=""/>
        <dsp:cNvSpPr/>
      </dsp:nvSpPr>
      <dsp:spPr>
        <a:xfrm>
          <a:off x="0" y="322339"/>
          <a:ext cx="6666833" cy="310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1672" tIns="15240" rIns="85344" bIns="15240" numCol="1" spcCol="1270" anchor="t" anchorCtr="0">
          <a:noAutofit/>
        </a:bodyPr>
        <a:lstStyle/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900" kern="1200"/>
            <a:t>SELECT * FROM SPACEXTBL LIMIT 20;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900" kern="1200"/>
            <a:t>Fetched the first 20 rows from the dataset to get an overview of the data structure.</a:t>
          </a:r>
        </a:p>
      </dsp:txBody>
      <dsp:txXfrm>
        <a:off x="0" y="322339"/>
        <a:ext cx="6666833" cy="310500"/>
      </dsp:txXfrm>
    </dsp:sp>
    <dsp:sp modelId="{1BD0B322-F66F-B54A-9ED5-0E61CFCE3C6A}">
      <dsp:nvSpPr>
        <dsp:cNvPr id="0" name=""/>
        <dsp:cNvSpPr/>
      </dsp:nvSpPr>
      <dsp:spPr>
        <a:xfrm>
          <a:off x="0" y="632839"/>
          <a:ext cx="6666833" cy="287819"/>
        </a:xfrm>
        <a:prstGeom prst="roundRect">
          <a:avLst/>
        </a:prstGeom>
        <a:gradFill rotWithShape="0">
          <a:gsLst>
            <a:gs pos="0">
              <a:schemeClr val="accent5">
                <a:hueOff val="-844818"/>
                <a:satOff val="-2177"/>
                <a:lumOff val="-147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844818"/>
                <a:satOff val="-2177"/>
                <a:lumOff val="-147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844818"/>
                <a:satOff val="-2177"/>
                <a:lumOff val="-147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/>
            <a:t>Identify Unique Launch Sites</a:t>
          </a:r>
          <a:endParaRPr lang="en-US" sz="1200" kern="1200"/>
        </a:p>
      </dsp:txBody>
      <dsp:txXfrm>
        <a:off x="14050" y="646889"/>
        <a:ext cx="6638733" cy="259719"/>
      </dsp:txXfrm>
    </dsp:sp>
    <dsp:sp modelId="{1EE50DB0-4678-9F4F-9512-A32E8CCD5CB7}">
      <dsp:nvSpPr>
        <dsp:cNvPr id="0" name=""/>
        <dsp:cNvSpPr/>
      </dsp:nvSpPr>
      <dsp:spPr>
        <a:xfrm>
          <a:off x="0" y="920659"/>
          <a:ext cx="6666833" cy="310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1672" tIns="15240" rIns="85344" bIns="15240" numCol="1" spcCol="1270" anchor="t" anchorCtr="0">
          <a:noAutofit/>
        </a:bodyPr>
        <a:lstStyle/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900" kern="1200"/>
            <a:t>SELECT DISTINCT Launch_Site FROM SPACEXTBL;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900" kern="1200"/>
            <a:t>Retrieved unique launch site names to understand the different locations used by SpaceX.</a:t>
          </a:r>
        </a:p>
      </dsp:txBody>
      <dsp:txXfrm>
        <a:off x="0" y="920659"/>
        <a:ext cx="6666833" cy="310500"/>
      </dsp:txXfrm>
    </dsp:sp>
    <dsp:sp modelId="{5FBA43E0-CA29-6845-8642-9BFBF42AB748}">
      <dsp:nvSpPr>
        <dsp:cNvPr id="0" name=""/>
        <dsp:cNvSpPr/>
      </dsp:nvSpPr>
      <dsp:spPr>
        <a:xfrm>
          <a:off x="0" y="1231159"/>
          <a:ext cx="6666833" cy="287819"/>
        </a:xfrm>
        <a:prstGeom prst="roundRect">
          <a:avLst/>
        </a:prstGeom>
        <a:gradFill rotWithShape="0">
          <a:gsLst>
            <a:gs pos="0">
              <a:schemeClr val="accent5">
                <a:hueOff val="-1689636"/>
                <a:satOff val="-4355"/>
                <a:lumOff val="-294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1689636"/>
                <a:satOff val="-4355"/>
                <a:lumOff val="-294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1689636"/>
                <a:satOff val="-4355"/>
                <a:lumOff val="-294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/>
            <a:t>Count the Number of Launches per Site</a:t>
          </a:r>
          <a:endParaRPr lang="en-US" sz="1200" kern="1200"/>
        </a:p>
      </dsp:txBody>
      <dsp:txXfrm>
        <a:off x="14050" y="1245209"/>
        <a:ext cx="6638733" cy="259719"/>
      </dsp:txXfrm>
    </dsp:sp>
    <dsp:sp modelId="{4BCDF3CD-62A4-904A-A2BD-16E89AD43033}">
      <dsp:nvSpPr>
        <dsp:cNvPr id="0" name=""/>
        <dsp:cNvSpPr/>
      </dsp:nvSpPr>
      <dsp:spPr>
        <a:xfrm>
          <a:off x="0" y="1518979"/>
          <a:ext cx="6666833" cy="310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1672" tIns="15240" rIns="85344" bIns="15240" numCol="1" spcCol="1270" anchor="t" anchorCtr="0">
          <a:noAutofit/>
        </a:bodyPr>
        <a:lstStyle/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900" kern="1200"/>
            <a:t>SELECT Launch_Site, COUNT(*) AS Launch_Count FROM SPACEXTBL GROUP BY Launch_Site;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900" kern="1200"/>
            <a:t>Determined how frequently each launch site was used.</a:t>
          </a:r>
        </a:p>
      </dsp:txBody>
      <dsp:txXfrm>
        <a:off x="0" y="1518979"/>
        <a:ext cx="6666833" cy="310500"/>
      </dsp:txXfrm>
    </dsp:sp>
    <dsp:sp modelId="{6E7DC4FA-FDFD-F548-BD1E-A170FFD2A401}">
      <dsp:nvSpPr>
        <dsp:cNvPr id="0" name=""/>
        <dsp:cNvSpPr/>
      </dsp:nvSpPr>
      <dsp:spPr>
        <a:xfrm>
          <a:off x="0" y="1829479"/>
          <a:ext cx="6666833" cy="287819"/>
        </a:xfrm>
        <a:prstGeom prst="roundRect">
          <a:avLst/>
        </a:prstGeom>
        <a:gradFill rotWithShape="0">
          <a:gsLst>
            <a:gs pos="0">
              <a:schemeClr val="accent5">
                <a:hueOff val="-2534453"/>
                <a:satOff val="-6532"/>
                <a:lumOff val="-441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2534453"/>
                <a:satOff val="-6532"/>
                <a:lumOff val="-441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2534453"/>
                <a:satOff val="-6532"/>
                <a:lumOff val="-441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/>
            <a:t>Analyze Launch Outcomes</a:t>
          </a:r>
          <a:endParaRPr lang="en-US" sz="1200" kern="1200"/>
        </a:p>
      </dsp:txBody>
      <dsp:txXfrm>
        <a:off x="14050" y="1843529"/>
        <a:ext cx="6638733" cy="259719"/>
      </dsp:txXfrm>
    </dsp:sp>
    <dsp:sp modelId="{A1F0ABDB-DF39-2C41-B66B-0236071EA010}">
      <dsp:nvSpPr>
        <dsp:cNvPr id="0" name=""/>
        <dsp:cNvSpPr/>
      </dsp:nvSpPr>
      <dsp:spPr>
        <a:xfrm>
          <a:off x="0" y="2117299"/>
          <a:ext cx="6666833" cy="310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1672" tIns="15240" rIns="85344" bIns="15240" numCol="1" spcCol="1270" anchor="t" anchorCtr="0">
          <a:noAutofit/>
        </a:bodyPr>
        <a:lstStyle/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900" kern="1200"/>
            <a:t>SELECT Outcome, COUNT(*) AS Outcome_Count FROM SPACEXTBL GROUP BY Outcome;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900" kern="1200"/>
            <a:t>Summarized the number of successful and failed launches.</a:t>
          </a:r>
        </a:p>
      </dsp:txBody>
      <dsp:txXfrm>
        <a:off x="0" y="2117299"/>
        <a:ext cx="6666833" cy="310500"/>
      </dsp:txXfrm>
    </dsp:sp>
    <dsp:sp modelId="{459B27D7-D618-DA4B-8686-7E48A11798A0}">
      <dsp:nvSpPr>
        <dsp:cNvPr id="0" name=""/>
        <dsp:cNvSpPr/>
      </dsp:nvSpPr>
      <dsp:spPr>
        <a:xfrm>
          <a:off x="0" y="2427799"/>
          <a:ext cx="6666833" cy="287819"/>
        </a:xfrm>
        <a:prstGeom prst="roundRect">
          <a:avLst/>
        </a:prstGeom>
        <a:gradFill rotWithShape="0">
          <a:gsLst>
            <a:gs pos="0">
              <a:schemeClr val="accent5">
                <a:hueOff val="-3379271"/>
                <a:satOff val="-8710"/>
                <a:lumOff val="-588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3379271"/>
                <a:satOff val="-8710"/>
                <a:lumOff val="-588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3379271"/>
                <a:satOff val="-8710"/>
                <a:lumOff val="-588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/>
            <a:t>Find the Earliest Successful Ground Landing</a:t>
          </a:r>
          <a:endParaRPr lang="en-US" sz="1200" kern="1200"/>
        </a:p>
      </dsp:txBody>
      <dsp:txXfrm>
        <a:off x="14050" y="2441849"/>
        <a:ext cx="6638733" cy="259719"/>
      </dsp:txXfrm>
    </dsp:sp>
    <dsp:sp modelId="{D45E06B6-4815-5D43-BDEF-A6F88B4391BE}">
      <dsp:nvSpPr>
        <dsp:cNvPr id="0" name=""/>
        <dsp:cNvSpPr/>
      </dsp:nvSpPr>
      <dsp:spPr>
        <a:xfrm>
          <a:off x="0" y="2715619"/>
          <a:ext cx="6666833" cy="310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1672" tIns="15240" rIns="85344" bIns="15240" numCol="1" spcCol="1270" anchor="t" anchorCtr="0">
          <a:noAutofit/>
        </a:bodyPr>
        <a:lstStyle/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900" kern="1200"/>
            <a:t>SELECT MIN(Date) FROM SPACEXTBL WHERE Outcome LIKE '%Success%' AND LandingPad IS NOT NULL;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900" kern="1200"/>
            <a:t>Identified the first successful landing of a rocket on a ground pad.</a:t>
          </a:r>
        </a:p>
      </dsp:txBody>
      <dsp:txXfrm>
        <a:off x="0" y="2715619"/>
        <a:ext cx="6666833" cy="310500"/>
      </dsp:txXfrm>
    </dsp:sp>
    <dsp:sp modelId="{75C1C589-C4DA-504B-A978-F3B5A4CB364B}">
      <dsp:nvSpPr>
        <dsp:cNvPr id="0" name=""/>
        <dsp:cNvSpPr/>
      </dsp:nvSpPr>
      <dsp:spPr>
        <a:xfrm>
          <a:off x="0" y="3026119"/>
          <a:ext cx="6666833" cy="287819"/>
        </a:xfrm>
        <a:prstGeom prst="roundRect">
          <a:avLst/>
        </a:prstGeom>
        <a:gradFill rotWithShape="0">
          <a:gsLst>
            <a:gs pos="0">
              <a:schemeClr val="accent5">
                <a:hueOff val="-4224089"/>
                <a:satOff val="-10887"/>
                <a:lumOff val="-735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4224089"/>
                <a:satOff val="-10887"/>
                <a:lumOff val="-735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4224089"/>
                <a:satOff val="-10887"/>
                <a:lumOff val="-735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/>
            <a:t>Payload Mass Analysis by Booster Version</a:t>
          </a:r>
          <a:endParaRPr lang="en-US" sz="1200" kern="1200"/>
        </a:p>
      </dsp:txBody>
      <dsp:txXfrm>
        <a:off x="14050" y="3040169"/>
        <a:ext cx="6638733" cy="259719"/>
      </dsp:txXfrm>
    </dsp:sp>
    <dsp:sp modelId="{0CB89D56-A18A-5C45-905F-C7D16C3E6704}">
      <dsp:nvSpPr>
        <dsp:cNvPr id="0" name=""/>
        <dsp:cNvSpPr/>
      </dsp:nvSpPr>
      <dsp:spPr>
        <a:xfrm>
          <a:off x="0" y="3313939"/>
          <a:ext cx="6666833" cy="310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1672" tIns="15240" rIns="85344" bIns="15240" numCol="1" spcCol="1270" anchor="t" anchorCtr="0">
          <a:noAutofit/>
        </a:bodyPr>
        <a:lstStyle/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900" kern="1200"/>
            <a:t>SELECT BoosterVersion, AVG(PayloadMass) AS Avg_Payload FROM SPACEXTBL GROUP BY BoosterVersion;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900" kern="1200"/>
            <a:t>Calculated the average payload mass carried by each booster version.</a:t>
          </a:r>
        </a:p>
      </dsp:txBody>
      <dsp:txXfrm>
        <a:off x="0" y="3313939"/>
        <a:ext cx="6666833" cy="310500"/>
      </dsp:txXfrm>
    </dsp:sp>
    <dsp:sp modelId="{6798924D-8C11-4A47-8E43-6E4AB32DD7B2}">
      <dsp:nvSpPr>
        <dsp:cNvPr id="0" name=""/>
        <dsp:cNvSpPr/>
      </dsp:nvSpPr>
      <dsp:spPr>
        <a:xfrm>
          <a:off x="0" y="3624439"/>
          <a:ext cx="6666833" cy="287819"/>
        </a:xfrm>
        <a:prstGeom prst="roundRect">
          <a:avLst/>
        </a:prstGeom>
        <a:gradFill rotWithShape="0">
          <a:gsLst>
            <a:gs pos="0">
              <a:schemeClr val="accent5">
                <a:hueOff val="-5068907"/>
                <a:satOff val="-13064"/>
                <a:lumOff val="-882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5068907"/>
                <a:satOff val="-13064"/>
                <a:lumOff val="-882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5068907"/>
                <a:satOff val="-13064"/>
                <a:lumOff val="-882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/>
            <a:t>Filter Launches for a Specific Year</a:t>
          </a:r>
          <a:endParaRPr lang="en-US" sz="1200" kern="1200"/>
        </a:p>
      </dsp:txBody>
      <dsp:txXfrm>
        <a:off x="14050" y="3638489"/>
        <a:ext cx="6638733" cy="259719"/>
      </dsp:txXfrm>
    </dsp:sp>
    <dsp:sp modelId="{094CDC66-59D5-A845-996F-AD3B7C2DEA27}">
      <dsp:nvSpPr>
        <dsp:cNvPr id="0" name=""/>
        <dsp:cNvSpPr/>
      </dsp:nvSpPr>
      <dsp:spPr>
        <a:xfrm>
          <a:off x="0" y="3912260"/>
          <a:ext cx="6666833" cy="310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1672" tIns="15240" rIns="85344" bIns="15240" numCol="1" spcCol="1270" anchor="t" anchorCtr="0">
          <a:noAutofit/>
        </a:bodyPr>
        <a:lstStyle/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900" kern="1200"/>
            <a:t>SELECT * FROM SPACEXTBL WHERE SUBSTR(Date, 1, 4) = '2015';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900" kern="1200"/>
            <a:t>Extracted all launch records from the year 2015.</a:t>
          </a:r>
        </a:p>
      </dsp:txBody>
      <dsp:txXfrm>
        <a:off x="0" y="3912260"/>
        <a:ext cx="6666833" cy="310500"/>
      </dsp:txXfrm>
    </dsp:sp>
    <dsp:sp modelId="{9950F4CD-741C-9E45-B853-B207B60BE284}">
      <dsp:nvSpPr>
        <dsp:cNvPr id="0" name=""/>
        <dsp:cNvSpPr/>
      </dsp:nvSpPr>
      <dsp:spPr>
        <a:xfrm>
          <a:off x="0" y="4222760"/>
          <a:ext cx="6666833" cy="287819"/>
        </a:xfrm>
        <a:prstGeom prst="roundRect">
          <a:avLst/>
        </a:prstGeom>
        <a:gradFill rotWithShape="0">
          <a:gsLst>
            <a:gs pos="0">
              <a:schemeClr val="accent5">
                <a:hueOff val="-5913725"/>
                <a:satOff val="-15242"/>
                <a:lumOff val="-1029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5913725"/>
                <a:satOff val="-15242"/>
                <a:lumOff val="-1029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5913725"/>
                <a:satOff val="-15242"/>
                <a:lumOff val="-1029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/>
            <a:t>Identify the Most Common Orbit Type</a:t>
          </a:r>
          <a:endParaRPr lang="en-US" sz="1200" kern="1200"/>
        </a:p>
      </dsp:txBody>
      <dsp:txXfrm>
        <a:off x="14050" y="4236810"/>
        <a:ext cx="6638733" cy="259719"/>
      </dsp:txXfrm>
    </dsp:sp>
    <dsp:sp modelId="{0330B2CB-03A5-1540-8023-0155C61468CB}">
      <dsp:nvSpPr>
        <dsp:cNvPr id="0" name=""/>
        <dsp:cNvSpPr/>
      </dsp:nvSpPr>
      <dsp:spPr>
        <a:xfrm>
          <a:off x="0" y="4510580"/>
          <a:ext cx="6666833" cy="310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1672" tIns="15240" rIns="85344" bIns="15240" numCol="1" spcCol="1270" anchor="t" anchorCtr="0">
          <a:noAutofit/>
        </a:bodyPr>
        <a:lstStyle/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900" kern="1200"/>
            <a:t>SELECT Orbit, COUNT(*) AS Orbit_Count FROM SPACEXTBL GROUP BY Orbit ORDER BY Orbit_Count DESC LIMIT 1;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900" kern="1200"/>
            <a:t>Determined which orbit type was most frequently used for launches.</a:t>
          </a:r>
        </a:p>
      </dsp:txBody>
      <dsp:txXfrm>
        <a:off x="0" y="4510580"/>
        <a:ext cx="6666833" cy="310500"/>
      </dsp:txXfrm>
    </dsp:sp>
    <dsp:sp modelId="{35B60A96-54F9-FD41-BFD6-58C6B0040984}">
      <dsp:nvSpPr>
        <dsp:cNvPr id="0" name=""/>
        <dsp:cNvSpPr/>
      </dsp:nvSpPr>
      <dsp:spPr>
        <a:xfrm>
          <a:off x="0" y="4821080"/>
          <a:ext cx="6666833" cy="287819"/>
        </a:xfrm>
        <a:prstGeom prst="roundRect">
          <a:avLst/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/>
            <a:t>Determine the Maximum Payload Mass for Each Launch Site</a:t>
          </a:r>
          <a:endParaRPr lang="en-US" sz="1200" kern="1200"/>
        </a:p>
      </dsp:txBody>
      <dsp:txXfrm>
        <a:off x="14050" y="4835130"/>
        <a:ext cx="6638733" cy="259719"/>
      </dsp:txXfrm>
    </dsp:sp>
    <dsp:sp modelId="{9F3FB58A-0BC1-D844-8640-507FB891CF23}">
      <dsp:nvSpPr>
        <dsp:cNvPr id="0" name=""/>
        <dsp:cNvSpPr/>
      </dsp:nvSpPr>
      <dsp:spPr>
        <a:xfrm>
          <a:off x="0" y="5108900"/>
          <a:ext cx="6666833" cy="310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1672" tIns="15240" rIns="85344" bIns="15240" numCol="1" spcCol="1270" anchor="t" anchorCtr="0">
          <a:noAutofit/>
        </a:bodyPr>
        <a:lstStyle/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900" kern="1200"/>
            <a:t>SELECT Launch_Site, MAX(PayloadMass) AS Max_Payload FROM SPACEXTBL GROUP BY Launch_Site;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900" kern="1200"/>
            <a:t>Found the heaviest payload launched from each site.</a:t>
          </a:r>
        </a:p>
      </dsp:txBody>
      <dsp:txXfrm>
        <a:off x="0" y="5108900"/>
        <a:ext cx="6666833" cy="310500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C6F91A-04DF-754E-833F-DB406C26D976}">
      <dsp:nvSpPr>
        <dsp:cNvPr id="0" name=""/>
        <dsp:cNvSpPr/>
      </dsp:nvSpPr>
      <dsp:spPr>
        <a:xfrm>
          <a:off x="0" y="111405"/>
          <a:ext cx="6666833" cy="397251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/>
            <a:t>Map Objects Created and Added</a:t>
          </a:r>
          <a:endParaRPr lang="en-US" sz="1000" kern="1200"/>
        </a:p>
      </dsp:txBody>
      <dsp:txXfrm>
        <a:off x="19392" y="130797"/>
        <a:ext cx="6628049" cy="358467"/>
      </dsp:txXfrm>
    </dsp:sp>
    <dsp:sp modelId="{187D2713-5F37-8942-B246-3B9D7A9810A7}">
      <dsp:nvSpPr>
        <dsp:cNvPr id="0" name=""/>
        <dsp:cNvSpPr/>
      </dsp:nvSpPr>
      <dsp:spPr>
        <a:xfrm>
          <a:off x="0" y="508656"/>
          <a:ext cx="6666833" cy="2732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1672" tIns="12700" rIns="71120" bIns="12700" numCol="1" spcCol="1270" anchor="t" anchorCtr="0">
          <a:noAutofit/>
        </a:bodyPr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800" b="1" kern="1200"/>
            <a:t>Markers</a:t>
          </a:r>
          <a:endParaRPr lang="en-US" sz="800" kern="1200"/>
        </a:p>
        <a:p>
          <a:pPr marL="114300" lvl="2" indent="-57150" algn="l" defTabSz="355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800" kern="1200"/>
            <a:t>Placed markers at each SpaceX launch site using folium.Marker().</a:t>
          </a:r>
        </a:p>
        <a:p>
          <a:pPr marL="114300" lvl="2" indent="-57150" algn="l" defTabSz="355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800" kern="1200"/>
            <a:t>Used </a:t>
          </a:r>
          <a:r>
            <a:rPr lang="en-US" sz="800" b="1" kern="1200"/>
            <a:t>green markers</a:t>
          </a:r>
          <a:r>
            <a:rPr lang="en-US" sz="800" kern="1200"/>
            <a:t> for successful launches (class=1) and </a:t>
          </a:r>
          <a:r>
            <a:rPr lang="en-US" sz="800" b="1" kern="1200"/>
            <a:t>red markers</a:t>
          </a:r>
          <a:r>
            <a:rPr lang="en-US" sz="800" kern="1200"/>
            <a:t> for failed launches (class=0).</a:t>
          </a:r>
        </a:p>
        <a:p>
          <a:pPr marL="114300" lvl="2" indent="-57150" algn="l" defTabSz="355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800" b="1" kern="1200"/>
            <a:t>Purpose</a:t>
          </a:r>
          <a:r>
            <a:rPr lang="en-US" sz="800" kern="1200"/>
            <a:t>: Allows easy identification of launch sites and their success rates.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800" b="1" kern="1200"/>
            <a:t>Circles</a:t>
          </a:r>
          <a:endParaRPr lang="en-US" sz="800" kern="1200"/>
        </a:p>
        <a:p>
          <a:pPr marL="114300" lvl="2" indent="-57150" algn="l" defTabSz="355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800" kern="1200"/>
            <a:t>Added </a:t>
          </a:r>
          <a:r>
            <a:rPr lang="en-US" sz="800" b="1" kern="1200"/>
            <a:t>circle markers</a:t>
          </a:r>
          <a:r>
            <a:rPr lang="en-US" sz="800" kern="1200"/>
            <a:t> around launch sites using folium.Circle().</a:t>
          </a:r>
        </a:p>
        <a:p>
          <a:pPr marL="114300" lvl="2" indent="-57150" algn="l" defTabSz="355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800" kern="1200"/>
            <a:t>The radius of each circle represented the launch site's area.</a:t>
          </a:r>
        </a:p>
        <a:p>
          <a:pPr marL="114300" lvl="2" indent="-57150" algn="l" defTabSz="355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800" b="1" kern="1200"/>
            <a:t>Purpose</a:t>
          </a:r>
          <a:r>
            <a:rPr lang="en-US" sz="800" kern="1200"/>
            <a:t>: Highlights the launch site location and visually emphasizes its significance.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800" b="1" kern="1200"/>
            <a:t>Lines (Polylines)</a:t>
          </a:r>
          <a:endParaRPr lang="en-US" sz="800" kern="1200"/>
        </a:p>
        <a:p>
          <a:pPr marL="114300" lvl="2" indent="-57150" algn="l" defTabSz="355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800" kern="1200"/>
            <a:t>Used folium.PolyLine() to draw lines connecting launch sites to their nearest geographical features:</a:t>
          </a:r>
        </a:p>
        <a:p>
          <a:pPr marL="171450" lvl="3" indent="-57150" algn="l" defTabSz="355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800" b="1" kern="1200"/>
            <a:t>Coastline</a:t>
          </a:r>
          <a:endParaRPr lang="en-US" sz="800" kern="1200"/>
        </a:p>
        <a:p>
          <a:pPr marL="171450" lvl="3" indent="-57150" algn="l" defTabSz="355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800" b="1" kern="1200"/>
            <a:t>Highway</a:t>
          </a:r>
          <a:endParaRPr lang="en-US" sz="800" kern="1200"/>
        </a:p>
        <a:p>
          <a:pPr marL="171450" lvl="3" indent="-57150" algn="l" defTabSz="355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800" b="1" kern="1200"/>
            <a:t>Railway</a:t>
          </a:r>
          <a:endParaRPr lang="en-US" sz="800" kern="1200"/>
        </a:p>
        <a:p>
          <a:pPr marL="114300" lvl="2" indent="-57150" algn="l" defTabSz="355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800" b="1" kern="1200"/>
            <a:t>Purpose</a:t>
          </a:r>
          <a:r>
            <a:rPr lang="en-US" sz="800" kern="1200"/>
            <a:t>: Helps analyze the proximity of launch sites to infrastructure, which can impact logistics and rocket recovery.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800" b="1" kern="1200"/>
            <a:t>Mouse Position Plugin</a:t>
          </a:r>
          <a:endParaRPr lang="en-US" sz="800" kern="1200"/>
        </a:p>
        <a:p>
          <a:pPr marL="114300" lvl="2" indent="-57150" algn="l" defTabSz="355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800" kern="1200"/>
            <a:t>Used MousePosition() to enable real-time display of latitude and longitude coordinates as the user moves the cursor.</a:t>
          </a:r>
        </a:p>
        <a:p>
          <a:pPr marL="114300" lvl="2" indent="-57150" algn="l" defTabSz="355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800" b="1" kern="1200"/>
            <a:t>Purpose</a:t>
          </a:r>
          <a:r>
            <a:rPr lang="en-US" sz="800" kern="1200"/>
            <a:t>: Facilitates exploration of different locations on the map.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800" b="1" kern="1200"/>
            <a:t>Marker Clusters</a:t>
          </a:r>
          <a:endParaRPr lang="en-US" sz="800" kern="1200"/>
        </a:p>
        <a:p>
          <a:pPr marL="114300" lvl="2" indent="-57150" algn="l" defTabSz="355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800" kern="1200"/>
            <a:t>Used MarkerCluster() to group multiple markers with similar coordinates to prevent overlapping.</a:t>
          </a:r>
        </a:p>
        <a:p>
          <a:pPr marL="114300" lvl="2" indent="-57150" algn="l" defTabSz="355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800" b="1" kern="1200"/>
            <a:t>Purpose</a:t>
          </a:r>
          <a:r>
            <a:rPr lang="en-US" sz="800" kern="1200"/>
            <a:t>: Simplifies visualization by clustering overlapping points.</a:t>
          </a:r>
        </a:p>
      </dsp:txBody>
      <dsp:txXfrm>
        <a:off x="0" y="508656"/>
        <a:ext cx="6666833" cy="2732400"/>
      </dsp:txXfrm>
    </dsp:sp>
    <dsp:sp modelId="{B712F0CE-7636-1845-889F-20E86D7C51C2}">
      <dsp:nvSpPr>
        <dsp:cNvPr id="0" name=""/>
        <dsp:cNvSpPr/>
      </dsp:nvSpPr>
      <dsp:spPr>
        <a:xfrm>
          <a:off x="0" y="3241056"/>
          <a:ext cx="6666833" cy="397251"/>
        </a:xfrm>
        <a:prstGeom prst="roundRect">
          <a:avLst/>
        </a:prstGeom>
        <a:gradFill rotWithShape="0">
          <a:gsLst>
            <a:gs pos="0">
              <a:schemeClr val="accent5">
                <a:hueOff val="-1351709"/>
                <a:satOff val="-3484"/>
                <a:lumOff val="-235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1351709"/>
                <a:satOff val="-3484"/>
                <a:lumOff val="-235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1351709"/>
                <a:satOff val="-3484"/>
                <a:lumOff val="-235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/>
            <a:t>Why These Objects Were Added</a:t>
          </a:r>
          <a:endParaRPr lang="en-US" sz="1000" kern="1200"/>
        </a:p>
      </dsp:txBody>
      <dsp:txXfrm>
        <a:off x="19392" y="3260448"/>
        <a:ext cx="6628049" cy="358467"/>
      </dsp:txXfrm>
    </dsp:sp>
    <dsp:sp modelId="{7C0DCBE4-61E4-B543-996E-42FD6B7C38CA}">
      <dsp:nvSpPr>
        <dsp:cNvPr id="0" name=""/>
        <dsp:cNvSpPr/>
      </dsp:nvSpPr>
      <dsp:spPr>
        <a:xfrm>
          <a:off x="0" y="3667108"/>
          <a:ext cx="6666833" cy="397251"/>
        </a:xfrm>
        <a:prstGeom prst="roundRect">
          <a:avLst/>
        </a:prstGeom>
        <a:gradFill rotWithShape="0">
          <a:gsLst>
            <a:gs pos="0">
              <a:schemeClr val="accent5">
                <a:hueOff val="-2703417"/>
                <a:satOff val="-6968"/>
                <a:lumOff val="-470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2703417"/>
                <a:satOff val="-6968"/>
                <a:lumOff val="-470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2703417"/>
                <a:satOff val="-6968"/>
                <a:lumOff val="-470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/>
            <a:t>Understanding Launch Site Distribution</a:t>
          </a:r>
          <a:r>
            <a:rPr lang="en-US" sz="1000" kern="1200"/>
            <a:t>: The map allows for an interactive exploration of where SpaceX launch sites are located.</a:t>
          </a:r>
        </a:p>
      </dsp:txBody>
      <dsp:txXfrm>
        <a:off x="19392" y="3686500"/>
        <a:ext cx="6628049" cy="358467"/>
      </dsp:txXfrm>
    </dsp:sp>
    <dsp:sp modelId="{D8F5885E-4FAA-8542-BB35-658E5B30B8D3}">
      <dsp:nvSpPr>
        <dsp:cNvPr id="0" name=""/>
        <dsp:cNvSpPr/>
      </dsp:nvSpPr>
      <dsp:spPr>
        <a:xfrm>
          <a:off x="0" y="4093160"/>
          <a:ext cx="6666833" cy="397251"/>
        </a:xfrm>
        <a:prstGeom prst="roundRect">
          <a:avLst/>
        </a:prstGeom>
        <a:gradFill rotWithShape="0">
          <a:gsLst>
            <a:gs pos="0">
              <a:schemeClr val="accent5">
                <a:hueOff val="-4055126"/>
                <a:satOff val="-10451"/>
                <a:lumOff val="-705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4055126"/>
                <a:satOff val="-10451"/>
                <a:lumOff val="-705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4055126"/>
                <a:satOff val="-10451"/>
                <a:lumOff val="-705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/>
            <a:t>Analyzing Infrastructure Proximity</a:t>
          </a:r>
          <a:r>
            <a:rPr lang="en-US" sz="1000" kern="1200"/>
            <a:t>: By drawing lines to coastlines, highways, and railways, we gain insights into how well-connected the launch sites are.</a:t>
          </a:r>
        </a:p>
      </dsp:txBody>
      <dsp:txXfrm>
        <a:off x="19392" y="4112552"/>
        <a:ext cx="6628049" cy="358467"/>
      </dsp:txXfrm>
    </dsp:sp>
    <dsp:sp modelId="{7B4F7253-35F9-8842-AB87-2DB27554642A}">
      <dsp:nvSpPr>
        <dsp:cNvPr id="0" name=""/>
        <dsp:cNvSpPr/>
      </dsp:nvSpPr>
      <dsp:spPr>
        <a:xfrm>
          <a:off x="0" y="4519211"/>
          <a:ext cx="6666833" cy="397251"/>
        </a:xfrm>
        <a:prstGeom prst="roundRect">
          <a:avLst/>
        </a:prstGeom>
        <a:gradFill rotWithShape="0">
          <a:gsLst>
            <a:gs pos="0">
              <a:schemeClr val="accent5">
                <a:hueOff val="-5406834"/>
                <a:satOff val="-13935"/>
                <a:lumOff val="-941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5406834"/>
                <a:satOff val="-13935"/>
                <a:lumOff val="-941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5406834"/>
                <a:satOff val="-13935"/>
                <a:lumOff val="-941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/>
            <a:t>Visualizing Launch Success Rates</a:t>
          </a:r>
          <a:r>
            <a:rPr lang="en-US" sz="1000" kern="1200"/>
            <a:t>: Using color-coded markers provides an intuitive representation of launch outcomes.</a:t>
          </a:r>
        </a:p>
      </dsp:txBody>
      <dsp:txXfrm>
        <a:off x="19392" y="4538603"/>
        <a:ext cx="6628049" cy="358467"/>
      </dsp:txXfrm>
    </dsp:sp>
    <dsp:sp modelId="{02DE18D1-3859-6045-9FE0-9E08104EB017}">
      <dsp:nvSpPr>
        <dsp:cNvPr id="0" name=""/>
        <dsp:cNvSpPr/>
      </dsp:nvSpPr>
      <dsp:spPr>
        <a:xfrm>
          <a:off x="0" y="4945263"/>
          <a:ext cx="6666833" cy="397251"/>
        </a:xfrm>
        <a:prstGeom prst="roundRect">
          <a:avLst/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Enhancing Usability</a:t>
          </a:r>
          <a:r>
            <a:rPr lang="en-US" sz="1000" kern="1200" dirty="0"/>
            <a:t>: The interactive features like </a:t>
          </a:r>
          <a:r>
            <a:rPr lang="en-US" sz="1000" b="1" kern="1200" dirty="0"/>
            <a:t>marker clusters</a:t>
          </a:r>
          <a:r>
            <a:rPr lang="en-US" sz="1000" kern="1200" dirty="0"/>
            <a:t> and </a:t>
          </a:r>
          <a:r>
            <a:rPr lang="en-US" sz="1000" b="1" kern="1200" dirty="0"/>
            <a:t>mouse position tracking</a:t>
          </a:r>
          <a:r>
            <a:rPr lang="en-US" sz="1000" kern="1200" dirty="0"/>
            <a:t> improve map navigation and data analysis.</a:t>
          </a:r>
        </a:p>
      </dsp:txBody>
      <dsp:txXfrm>
        <a:off x="19392" y="4964655"/>
        <a:ext cx="6628049" cy="358467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0B78211-F23F-1742-B6D2-E4D3A3B56897}">
      <dsp:nvSpPr>
        <dsp:cNvPr id="0" name=""/>
        <dsp:cNvSpPr/>
      </dsp:nvSpPr>
      <dsp:spPr>
        <a:xfrm>
          <a:off x="0" y="88525"/>
          <a:ext cx="7283665" cy="436976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/>
            <a:t>Plots and Graphs Added</a:t>
          </a:r>
          <a:endParaRPr lang="en-US" sz="1100" kern="1200"/>
        </a:p>
      </dsp:txBody>
      <dsp:txXfrm>
        <a:off x="21331" y="109856"/>
        <a:ext cx="7241003" cy="394314"/>
      </dsp:txXfrm>
    </dsp:sp>
    <dsp:sp modelId="{55D7AADD-E9AD-D84D-916E-C15960DEEAE3}">
      <dsp:nvSpPr>
        <dsp:cNvPr id="0" name=""/>
        <dsp:cNvSpPr/>
      </dsp:nvSpPr>
      <dsp:spPr>
        <a:xfrm>
          <a:off x="0" y="557182"/>
          <a:ext cx="7283665" cy="436976"/>
        </a:xfrm>
        <a:prstGeom prst="roundRect">
          <a:avLst/>
        </a:prstGeom>
        <a:gradFill rotWithShape="0">
          <a:gsLst>
            <a:gs pos="0">
              <a:schemeClr val="accent5">
                <a:hueOff val="-750949"/>
                <a:satOff val="-1935"/>
                <a:lumOff val="-130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750949"/>
                <a:satOff val="-1935"/>
                <a:lumOff val="-130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750949"/>
                <a:satOff val="-1935"/>
                <a:lumOff val="-130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/>
            <a:t>Pie Chart - Success Count of Launches</a:t>
          </a:r>
          <a:endParaRPr lang="en-US" sz="1100" kern="1200"/>
        </a:p>
      </dsp:txBody>
      <dsp:txXfrm>
        <a:off x="21331" y="578513"/>
        <a:ext cx="7241003" cy="394314"/>
      </dsp:txXfrm>
    </dsp:sp>
    <dsp:sp modelId="{D1EF4176-BF84-D443-BE3D-F0D579BB4565}">
      <dsp:nvSpPr>
        <dsp:cNvPr id="0" name=""/>
        <dsp:cNvSpPr/>
      </dsp:nvSpPr>
      <dsp:spPr>
        <a:xfrm>
          <a:off x="0" y="994159"/>
          <a:ext cx="7283665" cy="4667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1256" tIns="13970" rIns="78232" bIns="13970" numCol="1" spcCol="1270" anchor="t" anchorCtr="0">
          <a:noAutofit/>
        </a:bodyPr>
        <a:lstStyle/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900" kern="1200" dirty="0"/>
            <a:t>Displays the proportion of successful and failed launches.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900" b="1" kern="1200"/>
            <a:t>Interaction</a:t>
          </a:r>
          <a:r>
            <a:rPr lang="en-US" sz="900" kern="1200"/>
            <a:t>: Users can select a specific launch site from a dropdown to filter the success rate for that site.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900" b="1" kern="1200"/>
            <a:t>Purpose</a:t>
          </a:r>
          <a:r>
            <a:rPr lang="en-US" sz="900" kern="1200"/>
            <a:t>: Helps in assessing the performance of each launch site.</a:t>
          </a:r>
        </a:p>
      </dsp:txBody>
      <dsp:txXfrm>
        <a:off x="0" y="994159"/>
        <a:ext cx="7283665" cy="466785"/>
      </dsp:txXfrm>
    </dsp:sp>
    <dsp:sp modelId="{5616F2DC-99B3-BF40-BA99-876839AD00C3}">
      <dsp:nvSpPr>
        <dsp:cNvPr id="0" name=""/>
        <dsp:cNvSpPr/>
      </dsp:nvSpPr>
      <dsp:spPr>
        <a:xfrm>
          <a:off x="0" y="1460944"/>
          <a:ext cx="7283665" cy="436976"/>
        </a:xfrm>
        <a:prstGeom prst="roundRect">
          <a:avLst/>
        </a:prstGeom>
        <a:gradFill rotWithShape="0">
          <a:gsLst>
            <a:gs pos="0">
              <a:schemeClr val="accent5">
                <a:hueOff val="-1501898"/>
                <a:satOff val="-3871"/>
                <a:lumOff val="-261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1501898"/>
                <a:satOff val="-3871"/>
                <a:lumOff val="-261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1501898"/>
                <a:satOff val="-3871"/>
                <a:lumOff val="-261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/>
            <a:t>Scatter Plot - Payload vs. Launch Outcome</a:t>
          </a:r>
          <a:endParaRPr lang="en-US" sz="1100" kern="1200"/>
        </a:p>
      </dsp:txBody>
      <dsp:txXfrm>
        <a:off x="21331" y="1482275"/>
        <a:ext cx="7241003" cy="394314"/>
      </dsp:txXfrm>
    </dsp:sp>
    <dsp:sp modelId="{DFEBEDBD-5C03-B140-A76F-8A091EB57B53}">
      <dsp:nvSpPr>
        <dsp:cNvPr id="0" name=""/>
        <dsp:cNvSpPr/>
      </dsp:nvSpPr>
      <dsp:spPr>
        <a:xfrm>
          <a:off x="0" y="1897921"/>
          <a:ext cx="7283665" cy="6147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1256" tIns="13970" rIns="78232" bIns="13970" numCol="1" spcCol="1270" anchor="t" anchorCtr="0">
          <a:noAutofit/>
        </a:bodyPr>
        <a:lstStyle/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900" kern="1200"/>
            <a:t>Plots </a:t>
          </a:r>
          <a:r>
            <a:rPr lang="en-US" sz="900" b="1" kern="1200"/>
            <a:t>Payload Mass (kg)</a:t>
          </a:r>
          <a:r>
            <a:rPr lang="en-US" sz="900" kern="1200"/>
            <a:t> on the x-axis and </a:t>
          </a:r>
          <a:r>
            <a:rPr lang="en-US" sz="900" b="1" kern="1200"/>
            <a:t>Launch Outcome (Success/Failure)</a:t>
          </a:r>
          <a:r>
            <a:rPr lang="en-US" sz="900" kern="1200"/>
            <a:t> on the y-axis.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900" kern="1200"/>
            <a:t>Color-coded by </a:t>
          </a:r>
          <a:r>
            <a:rPr lang="en-US" sz="900" b="1" kern="1200"/>
            <a:t>Booster Version</a:t>
          </a:r>
          <a:r>
            <a:rPr lang="en-US" sz="900" kern="1200"/>
            <a:t> to compare the impact of different boosters.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900" b="1" kern="1200"/>
            <a:t>Interaction</a:t>
          </a:r>
          <a:r>
            <a:rPr lang="en-US" sz="900" kern="1200"/>
            <a:t>: Users can filter data based on payload range and launch site using a </a:t>
          </a:r>
          <a:r>
            <a:rPr lang="en-US" sz="900" b="1" kern="1200"/>
            <a:t>Range Slider</a:t>
          </a:r>
          <a:r>
            <a:rPr lang="en-US" sz="900" kern="1200"/>
            <a:t> and </a:t>
          </a:r>
          <a:r>
            <a:rPr lang="en-US" sz="900" b="1" kern="1200"/>
            <a:t>Dropdown Menu</a:t>
          </a:r>
          <a:r>
            <a:rPr lang="en-US" sz="900" kern="1200"/>
            <a:t>.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900" b="1" kern="1200"/>
            <a:t>Purpose</a:t>
          </a:r>
          <a:r>
            <a:rPr lang="en-US" sz="900" kern="1200"/>
            <a:t>: Allows exploration of whether payload mass affects launch success.</a:t>
          </a:r>
        </a:p>
      </dsp:txBody>
      <dsp:txXfrm>
        <a:off x="0" y="1897921"/>
        <a:ext cx="7283665" cy="614790"/>
      </dsp:txXfrm>
    </dsp:sp>
    <dsp:sp modelId="{ADADDC35-076A-9C4C-AFD2-9A7E680DD331}">
      <dsp:nvSpPr>
        <dsp:cNvPr id="0" name=""/>
        <dsp:cNvSpPr/>
      </dsp:nvSpPr>
      <dsp:spPr>
        <a:xfrm>
          <a:off x="0" y="2512711"/>
          <a:ext cx="7283665" cy="436976"/>
        </a:xfrm>
        <a:prstGeom prst="roundRect">
          <a:avLst/>
        </a:prstGeom>
        <a:gradFill rotWithShape="0">
          <a:gsLst>
            <a:gs pos="0">
              <a:schemeClr val="accent5">
                <a:hueOff val="-2252848"/>
                <a:satOff val="-5806"/>
                <a:lumOff val="-392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2252848"/>
                <a:satOff val="-5806"/>
                <a:lumOff val="-392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2252848"/>
                <a:satOff val="-5806"/>
                <a:lumOff val="-392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/>
            <a:t>Dropdown Menu - Launch Site Selection</a:t>
          </a:r>
          <a:endParaRPr lang="en-US" sz="1100" kern="1200"/>
        </a:p>
      </dsp:txBody>
      <dsp:txXfrm>
        <a:off x="21331" y="2534042"/>
        <a:ext cx="7241003" cy="394314"/>
      </dsp:txXfrm>
    </dsp:sp>
    <dsp:sp modelId="{934D311A-6AA1-F141-9392-8D3DC2EDFBBD}">
      <dsp:nvSpPr>
        <dsp:cNvPr id="0" name=""/>
        <dsp:cNvSpPr/>
      </dsp:nvSpPr>
      <dsp:spPr>
        <a:xfrm>
          <a:off x="0" y="2949687"/>
          <a:ext cx="7283665" cy="3073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1256" tIns="13970" rIns="78232" bIns="13970" numCol="1" spcCol="1270" anchor="t" anchorCtr="0">
          <a:noAutofit/>
        </a:bodyPr>
        <a:lstStyle/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900" kern="1200"/>
            <a:t>Allows users to filter data for a specific </a:t>
          </a:r>
          <a:r>
            <a:rPr lang="en-US" sz="900" b="1" kern="1200"/>
            <a:t>launch site</a:t>
          </a:r>
          <a:r>
            <a:rPr lang="en-US" sz="900" kern="1200"/>
            <a:t> or view </a:t>
          </a:r>
          <a:r>
            <a:rPr lang="en-US" sz="900" b="1" kern="1200"/>
            <a:t>all sites</a:t>
          </a:r>
          <a:r>
            <a:rPr lang="en-US" sz="900" kern="1200"/>
            <a:t> together.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900" b="1" kern="1200"/>
            <a:t>Purpose</a:t>
          </a:r>
          <a:r>
            <a:rPr lang="en-US" sz="900" kern="1200"/>
            <a:t>: Enables targeted analysis of individual launch site performance.</a:t>
          </a:r>
        </a:p>
      </dsp:txBody>
      <dsp:txXfrm>
        <a:off x="0" y="2949687"/>
        <a:ext cx="7283665" cy="307395"/>
      </dsp:txXfrm>
    </dsp:sp>
    <dsp:sp modelId="{54B6B535-91C5-064E-BC8E-1D66D1E16ED8}">
      <dsp:nvSpPr>
        <dsp:cNvPr id="0" name=""/>
        <dsp:cNvSpPr/>
      </dsp:nvSpPr>
      <dsp:spPr>
        <a:xfrm>
          <a:off x="0" y="3257082"/>
          <a:ext cx="7283665" cy="436976"/>
        </a:xfrm>
        <a:prstGeom prst="roundRect">
          <a:avLst/>
        </a:prstGeom>
        <a:gradFill rotWithShape="0">
          <a:gsLst>
            <a:gs pos="0">
              <a:schemeClr val="accent5">
                <a:hueOff val="-3003797"/>
                <a:satOff val="-7742"/>
                <a:lumOff val="-522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3003797"/>
                <a:satOff val="-7742"/>
                <a:lumOff val="-522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3003797"/>
                <a:satOff val="-7742"/>
                <a:lumOff val="-522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/>
            <a:t>Range Slider - Payload Mass Filter</a:t>
          </a:r>
          <a:endParaRPr lang="en-US" sz="1100" kern="1200"/>
        </a:p>
      </dsp:txBody>
      <dsp:txXfrm>
        <a:off x="21331" y="3278413"/>
        <a:ext cx="7241003" cy="394314"/>
      </dsp:txXfrm>
    </dsp:sp>
    <dsp:sp modelId="{EDA7659D-71E7-FD46-A574-9A7F29D92130}">
      <dsp:nvSpPr>
        <dsp:cNvPr id="0" name=""/>
        <dsp:cNvSpPr/>
      </dsp:nvSpPr>
      <dsp:spPr>
        <a:xfrm>
          <a:off x="0" y="3694059"/>
          <a:ext cx="7283665" cy="3073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1256" tIns="13970" rIns="78232" bIns="13970" numCol="1" spcCol="1270" anchor="t" anchorCtr="0">
          <a:noAutofit/>
        </a:bodyPr>
        <a:lstStyle/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900" kern="1200"/>
            <a:t>Enables users to select a specific payload mass range to update the scatter plot dynamically.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900" b="1" kern="1200"/>
            <a:t>Purpose</a:t>
          </a:r>
          <a:r>
            <a:rPr lang="en-US" sz="900" kern="1200"/>
            <a:t>: Helps in understanding how payload weight influences mission success.</a:t>
          </a:r>
        </a:p>
      </dsp:txBody>
      <dsp:txXfrm>
        <a:off x="0" y="3694059"/>
        <a:ext cx="7283665" cy="307395"/>
      </dsp:txXfrm>
    </dsp:sp>
    <dsp:sp modelId="{FA35D643-6983-774C-8BD4-D7A9FAEB267E}">
      <dsp:nvSpPr>
        <dsp:cNvPr id="0" name=""/>
        <dsp:cNvSpPr/>
      </dsp:nvSpPr>
      <dsp:spPr>
        <a:xfrm>
          <a:off x="0" y="4001454"/>
          <a:ext cx="7283665" cy="436976"/>
        </a:xfrm>
        <a:prstGeom prst="roundRect">
          <a:avLst/>
        </a:prstGeom>
        <a:gradFill rotWithShape="0">
          <a:gsLst>
            <a:gs pos="0">
              <a:schemeClr val="accent5">
                <a:hueOff val="-3754746"/>
                <a:satOff val="-9677"/>
                <a:lumOff val="-653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3754746"/>
                <a:satOff val="-9677"/>
                <a:lumOff val="-653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3754746"/>
                <a:satOff val="-9677"/>
                <a:lumOff val="-653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/>
            <a:t>Why These Plots and Interactions Were Added?</a:t>
          </a:r>
          <a:endParaRPr lang="en-US" sz="1100" kern="1200"/>
        </a:p>
      </dsp:txBody>
      <dsp:txXfrm>
        <a:off x="21331" y="4022785"/>
        <a:ext cx="7241003" cy="394314"/>
      </dsp:txXfrm>
    </dsp:sp>
    <dsp:sp modelId="{4B77D62D-B43D-C64A-A7A5-EB184D51D326}">
      <dsp:nvSpPr>
        <dsp:cNvPr id="0" name=""/>
        <dsp:cNvSpPr/>
      </dsp:nvSpPr>
      <dsp:spPr>
        <a:xfrm>
          <a:off x="0" y="4470111"/>
          <a:ext cx="7283665" cy="436976"/>
        </a:xfrm>
        <a:prstGeom prst="roundRect">
          <a:avLst/>
        </a:prstGeom>
        <a:gradFill rotWithShape="0">
          <a:gsLst>
            <a:gs pos="0">
              <a:schemeClr val="accent5">
                <a:hueOff val="-4505695"/>
                <a:satOff val="-11613"/>
                <a:lumOff val="-784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4505695"/>
                <a:satOff val="-11613"/>
                <a:lumOff val="-784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4505695"/>
                <a:satOff val="-11613"/>
                <a:lumOff val="-784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/>
            <a:t>Interactivity</a:t>
          </a:r>
          <a:r>
            <a:rPr lang="en-US" sz="1100" kern="1200"/>
            <a:t>: Users can dynamically adjust filters to focus on specific aspects of the data.</a:t>
          </a:r>
        </a:p>
      </dsp:txBody>
      <dsp:txXfrm>
        <a:off x="21331" y="4491442"/>
        <a:ext cx="7241003" cy="394314"/>
      </dsp:txXfrm>
    </dsp:sp>
    <dsp:sp modelId="{6FEECD37-4F4C-644B-AD84-E9FEC724299E}">
      <dsp:nvSpPr>
        <dsp:cNvPr id="0" name=""/>
        <dsp:cNvSpPr/>
      </dsp:nvSpPr>
      <dsp:spPr>
        <a:xfrm>
          <a:off x="0" y="4938767"/>
          <a:ext cx="7283665" cy="436976"/>
        </a:xfrm>
        <a:prstGeom prst="roundRect">
          <a:avLst/>
        </a:prstGeom>
        <a:gradFill rotWithShape="0">
          <a:gsLst>
            <a:gs pos="0">
              <a:schemeClr val="accent5">
                <a:hueOff val="-5256644"/>
                <a:satOff val="-13548"/>
                <a:lumOff val="-915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5256644"/>
                <a:satOff val="-13548"/>
                <a:lumOff val="-915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5256644"/>
                <a:satOff val="-13548"/>
                <a:lumOff val="-915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/>
            <a:t>Comparative Analysis</a:t>
          </a:r>
          <a:r>
            <a:rPr lang="en-US" sz="1100" kern="1200"/>
            <a:t>: The dashboard allows easy comparison of launch success rates across different sites and payload ranges.</a:t>
          </a:r>
        </a:p>
      </dsp:txBody>
      <dsp:txXfrm>
        <a:off x="21331" y="4960098"/>
        <a:ext cx="7241003" cy="394314"/>
      </dsp:txXfrm>
    </dsp:sp>
    <dsp:sp modelId="{7B771207-B65F-3D43-A1B9-A226F6A2FBA1}">
      <dsp:nvSpPr>
        <dsp:cNvPr id="0" name=""/>
        <dsp:cNvSpPr/>
      </dsp:nvSpPr>
      <dsp:spPr>
        <a:xfrm>
          <a:off x="0" y="5407424"/>
          <a:ext cx="7283665" cy="436976"/>
        </a:xfrm>
        <a:prstGeom prst="roundRect">
          <a:avLst/>
        </a:prstGeom>
        <a:gradFill rotWithShape="0">
          <a:gsLst>
            <a:gs pos="0">
              <a:schemeClr val="accent5">
                <a:hueOff val="-6007594"/>
                <a:satOff val="-15484"/>
                <a:lumOff val="-1045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007594"/>
                <a:satOff val="-15484"/>
                <a:lumOff val="-1045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007594"/>
                <a:satOff val="-15484"/>
                <a:lumOff val="-1045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/>
            <a:t>Data Exploration</a:t>
          </a:r>
          <a:r>
            <a:rPr lang="en-US" sz="1100" kern="1200"/>
            <a:t>: The interactive visualizations help uncover patterns between payload, booster versions, and mission success.</a:t>
          </a:r>
        </a:p>
      </dsp:txBody>
      <dsp:txXfrm>
        <a:off x="21331" y="5428755"/>
        <a:ext cx="7241003" cy="394314"/>
      </dsp:txXfrm>
    </dsp:sp>
    <dsp:sp modelId="{941DD388-504A-EA44-98B8-AA9D5A1FFFD6}">
      <dsp:nvSpPr>
        <dsp:cNvPr id="0" name=""/>
        <dsp:cNvSpPr/>
      </dsp:nvSpPr>
      <dsp:spPr>
        <a:xfrm>
          <a:off x="0" y="5876081"/>
          <a:ext cx="7283665" cy="436976"/>
        </a:xfrm>
        <a:prstGeom prst="roundRect">
          <a:avLst/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/>
            <a:t>Decision Making</a:t>
          </a:r>
          <a:r>
            <a:rPr lang="en-US" sz="1100" kern="1200"/>
            <a:t>: Stakeholders can use the insights to optimize launch strategies and improve mission success rates.</a:t>
          </a:r>
        </a:p>
      </dsp:txBody>
      <dsp:txXfrm>
        <a:off x="21331" y="5897412"/>
        <a:ext cx="7241003" cy="394314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0A3E54-40B2-4EEB-886D-BAF5495D1083}">
      <dsp:nvSpPr>
        <dsp:cNvPr id="0" name=""/>
        <dsp:cNvSpPr/>
      </dsp:nvSpPr>
      <dsp:spPr>
        <a:xfrm>
          <a:off x="11912" y="0"/>
          <a:ext cx="1106733" cy="73569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4F3EC93-1811-4188-ACE7-D44D2F7012B7}">
      <dsp:nvSpPr>
        <dsp:cNvPr id="0" name=""/>
        <dsp:cNvSpPr/>
      </dsp:nvSpPr>
      <dsp:spPr>
        <a:xfrm>
          <a:off x="11912" y="782006"/>
          <a:ext cx="3162096" cy="3152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b="1" kern="1200"/>
            <a:t>Exploratory Data Analysis (EDA) Results:</a:t>
          </a:r>
          <a:endParaRPr lang="en-US" sz="1400" kern="1200"/>
        </a:p>
      </dsp:txBody>
      <dsp:txXfrm>
        <a:off x="11912" y="782006"/>
        <a:ext cx="3162096" cy="315299"/>
      </dsp:txXfrm>
    </dsp:sp>
    <dsp:sp modelId="{E212198E-9FFD-4157-ACBC-8AD357C294AA}">
      <dsp:nvSpPr>
        <dsp:cNvPr id="0" name=""/>
        <dsp:cNvSpPr/>
      </dsp:nvSpPr>
      <dsp:spPr>
        <a:xfrm>
          <a:off x="11912" y="1118844"/>
          <a:ext cx="3162096" cy="5028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Mapped launch sites and analyzed their proximity to infrastructure (coastlines, railways, highways).</a:t>
          </a:r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Visualized payload vs. success rate trends to identify optimal launch conditions.</a:t>
          </a:r>
        </a:p>
      </dsp:txBody>
      <dsp:txXfrm>
        <a:off x="11912" y="1118844"/>
        <a:ext cx="3162096" cy="502818"/>
      </dsp:txXfrm>
    </dsp:sp>
    <dsp:sp modelId="{B458D96A-3CAB-4685-945C-20816987D48A}">
      <dsp:nvSpPr>
        <dsp:cNvPr id="0" name=""/>
        <dsp:cNvSpPr/>
      </dsp:nvSpPr>
      <dsp:spPr>
        <a:xfrm>
          <a:off x="3727375" y="0"/>
          <a:ext cx="1106733" cy="73569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E68F4A-9993-4970-8043-EB68EBDD4BD1}">
      <dsp:nvSpPr>
        <dsp:cNvPr id="0" name=""/>
        <dsp:cNvSpPr/>
      </dsp:nvSpPr>
      <dsp:spPr>
        <a:xfrm>
          <a:off x="3727375" y="782006"/>
          <a:ext cx="3162096" cy="3152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b="1" kern="1200"/>
            <a:t>Interactive Analytics (Dashboard):</a:t>
          </a:r>
          <a:endParaRPr lang="en-US" sz="1400" kern="1200"/>
        </a:p>
      </dsp:txBody>
      <dsp:txXfrm>
        <a:off x="3727375" y="782006"/>
        <a:ext cx="3162096" cy="315299"/>
      </dsp:txXfrm>
    </dsp:sp>
    <dsp:sp modelId="{A5B95800-4CB1-4ECD-BF68-E19CD0D06A31}">
      <dsp:nvSpPr>
        <dsp:cNvPr id="0" name=""/>
        <dsp:cNvSpPr/>
      </dsp:nvSpPr>
      <dsp:spPr>
        <a:xfrm>
          <a:off x="3727375" y="1118844"/>
          <a:ext cx="3162096" cy="5028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Developed a </a:t>
          </a:r>
          <a:r>
            <a:rPr lang="en-US" sz="1100" b="1" kern="1200"/>
            <a:t>Plotly Dash application</a:t>
          </a:r>
          <a:r>
            <a:rPr lang="en-US" sz="1100" kern="1200"/>
            <a:t> to dynamically explore launch success rates.</a:t>
          </a:r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Implemented interactive visualizations such as pie charts and scatter plots for deeper insights.</a:t>
          </a:r>
        </a:p>
      </dsp:txBody>
      <dsp:txXfrm>
        <a:off x="3727375" y="1118844"/>
        <a:ext cx="3162096" cy="502818"/>
      </dsp:txXfrm>
    </dsp:sp>
    <dsp:sp modelId="{5385C169-262D-4379-BD57-64D272EC54CE}">
      <dsp:nvSpPr>
        <dsp:cNvPr id="0" name=""/>
        <dsp:cNvSpPr/>
      </dsp:nvSpPr>
      <dsp:spPr>
        <a:xfrm>
          <a:off x="7442838" y="0"/>
          <a:ext cx="1106733" cy="73569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85F086F-7B8E-4766-8495-A1FB8A87BE70}">
      <dsp:nvSpPr>
        <dsp:cNvPr id="0" name=""/>
        <dsp:cNvSpPr/>
      </dsp:nvSpPr>
      <dsp:spPr>
        <a:xfrm>
          <a:off x="7442838" y="782006"/>
          <a:ext cx="3162096" cy="3152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b="1" kern="1200"/>
            <a:t>Predictive Analysis Results:</a:t>
          </a:r>
          <a:endParaRPr lang="en-US" sz="1400" kern="1200"/>
        </a:p>
      </dsp:txBody>
      <dsp:txXfrm>
        <a:off x="7442838" y="782006"/>
        <a:ext cx="3162096" cy="315299"/>
      </dsp:txXfrm>
    </dsp:sp>
    <dsp:sp modelId="{59729057-9AC5-4589-8A3C-C22FC7364B63}">
      <dsp:nvSpPr>
        <dsp:cNvPr id="0" name=""/>
        <dsp:cNvSpPr/>
      </dsp:nvSpPr>
      <dsp:spPr>
        <a:xfrm>
          <a:off x="7442838" y="1118844"/>
          <a:ext cx="3162096" cy="5028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Trained multiple machine learning models to predict booster landing success.</a:t>
          </a:r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Evaluated model accuracy using </a:t>
          </a:r>
          <a:r>
            <a:rPr lang="en-US" sz="1100" b="1" kern="1200"/>
            <a:t>confusion matrix and classification metrics</a:t>
          </a:r>
          <a:r>
            <a:rPr lang="en-US" sz="1100" kern="1200"/>
            <a:t>.</a:t>
          </a:r>
        </a:p>
      </dsp:txBody>
      <dsp:txXfrm>
        <a:off x="7442838" y="1118844"/>
        <a:ext cx="3162096" cy="50281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4F6D3B2-00E6-C146-B4BA-FC2E43D43624}">
      <dsp:nvSpPr>
        <dsp:cNvPr id="0" name=""/>
        <dsp:cNvSpPr/>
      </dsp:nvSpPr>
      <dsp:spPr>
        <a:xfrm>
          <a:off x="0" y="517685"/>
          <a:ext cx="6666833" cy="378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944C29A-A493-AC46-AB19-B810CFD239E6}">
      <dsp:nvSpPr>
        <dsp:cNvPr id="0" name=""/>
        <dsp:cNvSpPr/>
      </dsp:nvSpPr>
      <dsp:spPr>
        <a:xfrm>
          <a:off x="333341" y="296285"/>
          <a:ext cx="4666783" cy="44280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/>
            <a:t>Summary of Methodologies</a:t>
          </a:r>
          <a:endParaRPr lang="en-US" sz="1500" kern="1200"/>
        </a:p>
      </dsp:txBody>
      <dsp:txXfrm>
        <a:off x="354957" y="317901"/>
        <a:ext cx="4623551" cy="399568"/>
      </dsp:txXfrm>
    </dsp:sp>
    <dsp:sp modelId="{2233695A-044E-9D43-95EB-F7955F93DB01}">
      <dsp:nvSpPr>
        <dsp:cNvPr id="0" name=""/>
        <dsp:cNvSpPr/>
      </dsp:nvSpPr>
      <dsp:spPr>
        <a:xfrm>
          <a:off x="0" y="1198085"/>
          <a:ext cx="6666833" cy="113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-485121"/>
              <a:satOff val="-27976"/>
              <a:lumOff val="2876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7420" tIns="312420" rIns="517420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/>
            <a:t>Extracted SpaceX launch data from online sources.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/>
            <a:t>Cleaned missing values and standardized data formats.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/>
            <a:t>Applied one-hot encoding for categorical variables.</a:t>
          </a:r>
        </a:p>
      </dsp:txBody>
      <dsp:txXfrm>
        <a:off x="0" y="1198085"/>
        <a:ext cx="6666833" cy="1134000"/>
      </dsp:txXfrm>
    </dsp:sp>
    <dsp:sp modelId="{C73EE1F6-603B-1C43-8E26-AC3073D95BE3}">
      <dsp:nvSpPr>
        <dsp:cNvPr id="0" name=""/>
        <dsp:cNvSpPr/>
      </dsp:nvSpPr>
      <dsp:spPr>
        <a:xfrm>
          <a:off x="333341" y="976685"/>
          <a:ext cx="4666783" cy="442800"/>
        </a:xfrm>
        <a:prstGeom prst="roundRect">
          <a:avLst/>
        </a:prstGeom>
        <a:gradFill rotWithShape="0">
          <a:gsLst>
            <a:gs pos="0">
              <a:schemeClr val="accent2">
                <a:hueOff val="-485121"/>
                <a:satOff val="-27976"/>
                <a:lumOff val="287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485121"/>
                <a:satOff val="-27976"/>
                <a:lumOff val="287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485121"/>
                <a:satOff val="-27976"/>
                <a:lumOff val="287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/>
            <a:t>- Data Collection &amp; Processing</a:t>
          </a:r>
          <a:endParaRPr lang="en-US" sz="1500" kern="1200"/>
        </a:p>
      </dsp:txBody>
      <dsp:txXfrm>
        <a:off x="354957" y="998301"/>
        <a:ext cx="4623551" cy="399568"/>
      </dsp:txXfrm>
    </dsp:sp>
    <dsp:sp modelId="{17DB916B-F6B1-8E42-A369-4F642AE12068}">
      <dsp:nvSpPr>
        <dsp:cNvPr id="0" name=""/>
        <dsp:cNvSpPr/>
      </dsp:nvSpPr>
      <dsp:spPr>
        <a:xfrm>
          <a:off x="0" y="2634485"/>
          <a:ext cx="6666833" cy="13466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-970242"/>
              <a:satOff val="-55952"/>
              <a:lumOff val="5752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7420" tIns="312420" rIns="517420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/>
            <a:t>Analyzed trends in launch sites, payload masses, and success rates.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/>
            <a:t>Visualized distributions using scatter plots, bar charts, and pie charts.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/>
            <a:t>Mapped launch sites and their proximities to coastlines and infrastructures.</a:t>
          </a:r>
        </a:p>
      </dsp:txBody>
      <dsp:txXfrm>
        <a:off x="0" y="2634485"/>
        <a:ext cx="6666833" cy="1346625"/>
      </dsp:txXfrm>
    </dsp:sp>
    <dsp:sp modelId="{AB580CA0-2249-9841-BF91-09579C505F40}">
      <dsp:nvSpPr>
        <dsp:cNvPr id="0" name=""/>
        <dsp:cNvSpPr/>
      </dsp:nvSpPr>
      <dsp:spPr>
        <a:xfrm>
          <a:off x="333341" y="2413085"/>
          <a:ext cx="4666783" cy="442800"/>
        </a:xfrm>
        <a:prstGeom prst="roundRect">
          <a:avLst/>
        </a:prstGeom>
        <a:gradFill rotWithShape="0">
          <a:gsLst>
            <a:gs pos="0">
              <a:schemeClr val="accent2">
                <a:hueOff val="-970242"/>
                <a:satOff val="-55952"/>
                <a:lumOff val="575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970242"/>
                <a:satOff val="-55952"/>
                <a:lumOff val="575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970242"/>
                <a:satOff val="-55952"/>
                <a:lumOff val="575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/>
            <a:t>- Exploratory Data Analysis (EDA)</a:t>
          </a:r>
          <a:endParaRPr lang="en-US" sz="1500" kern="1200"/>
        </a:p>
      </dsp:txBody>
      <dsp:txXfrm>
        <a:off x="354957" y="2434701"/>
        <a:ext cx="4623551" cy="399568"/>
      </dsp:txXfrm>
    </dsp:sp>
    <dsp:sp modelId="{428A0DCE-998A-3F42-A700-2D060661DF6E}">
      <dsp:nvSpPr>
        <dsp:cNvPr id="0" name=""/>
        <dsp:cNvSpPr/>
      </dsp:nvSpPr>
      <dsp:spPr>
        <a:xfrm>
          <a:off x="0" y="4283510"/>
          <a:ext cx="6666833" cy="8741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7420" tIns="312420" rIns="517420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/>
            <a:t>Created dummy variables for categorical columns.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/>
            <a:t>Normalized numerical variables (e.g., Payload Mass).</a:t>
          </a:r>
        </a:p>
      </dsp:txBody>
      <dsp:txXfrm>
        <a:off x="0" y="4283510"/>
        <a:ext cx="6666833" cy="874125"/>
      </dsp:txXfrm>
    </dsp:sp>
    <dsp:sp modelId="{45664950-DE69-0C42-B0E9-9772E6A924F6}">
      <dsp:nvSpPr>
        <dsp:cNvPr id="0" name=""/>
        <dsp:cNvSpPr/>
      </dsp:nvSpPr>
      <dsp:spPr>
        <a:xfrm>
          <a:off x="333341" y="4062110"/>
          <a:ext cx="4666783" cy="442800"/>
        </a:xfrm>
        <a:prstGeom prst="roundRect">
          <a:avLst/>
        </a:prstGeom>
        <a:gradFill rotWithShape="0">
          <a:gsLst>
            <a:gs pos="0">
              <a:schemeClr val="accent2">
                <a:hueOff val="-1455363"/>
                <a:satOff val="-83928"/>
                <a:lumOff val="862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1455363"/>
                <a:satOff val="-83928"/>
                <a:lumOff val="862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1455363"/>
                <a:satOff val="-83928"/>
                <a:lumOff val="862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/>
            <a:t>- Feature Engineering</a:t>
          </a:r>
          <a:endParaRPr lang="en-US" sz="1500" kern="1200"/>
        </a:p>
      </dsp:txBody>
      <dsp:txXfrm>
        <a:off x="354957" y="4083726"/>
        <a:ext cx="4623551" cy="399568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CF67AA-735A-3748-ACFD-FA92C2897CA7}">
      <dsp:nvSpPr>
        <dsp:cNvPr id="0" name=""/>
        <dsp:cNvSpPr/>
      </dsp:nvSpPr>
      <dsp:spPr>
        <a:xfrm>
          <a:off x="0" y="197223"/>
          <a:ext cx="6555347" cy="7160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/>
            <a:t>Data-Driven Insights:</a:t>
          </a:r>
          <a:r>
            <a:rPr lang="en-US" sz="1800" kern="1200"/>
            <a:t> Analyzed SpaceX launch data to identify key factors influencing booster landing success.</a:t>
          </a:r>
        </a:p>
      </dsp:txBody>
      <dsp:txXfrm>
        <a:off x="34954" y="232177"/>
        <a:ext cx="6485439" cy="646132"/>
      </dsp:txXfrm>
    </dsp:sp>
    <dsp:sp modelId="{B9F25607-018A-7645-8A48-C33F79301B71}">
      <dsp:nvSpPr>
        <dsp:cNvPr id="0" name=""/>
        <dsp:cNvSpPr/>
      </dsp:nvSpPr>
      <dsp:spPr>
        <a:xfrm>
          <a:off x="0" y="965103"/>
          <a:ext cx="6555347" cy="7160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/>
            <a:t>Geospatial Analysis:</a:t>
          </a:r>
          <a:r>
            <a:rPr lang="en-US" sz="1800" kern="1200"/>
            <a:t> Mapped launch sites, examined proximity to coastlines, highways, and railways, and evaluated site efficiency.</a:t>
          </a:r>
        </a:p>
      </dsp:txBody>
      <dsp:txXfrm>
        <a:off x="34954" y="1000057"/>
        <a:ext cx="6485439" cy="646132"/>
      </dsp:txXfrm>
    </dsp:sp>
    <dsp:sp modelId="{68CD8B15-417F-2441-B79F-CA5C1CC2C02F}">
      <dsp:nvSpPr>
        <dsp:cNvPr id="0" name=""/>
        <dsp:cNvSpPr/>
      </dsp:nvSpPr>
      <dsp:spPr>
        <a:xfrm>
          <a:off x="0" y="1732983"/>
          <a:ext cx="6555347" cy="7160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/>
            <a:t>Interactive Dashboard:</a:t>
          </a:r>
          <a:r>
            <a:rPr lang="en-US" sz="1800" kern="1200"/>
            <a:t> Developed a Plotly Dash tool for visualizing launch success rates and payload relationships dynamically.</a:t>
          </a:r>
        </a:p>
      </dsp:txBody>
      <dsp:txXfrm>
        <a:off x="34954" y="1767937"/>
        <a:ext cx="6485439" cy="646132"/>
      </dsp:txXfrm>
    </dsp:sp>
    <dsp:sp modelId="{D9CEBB8C-842E-7E44-8302-98F0C5F3DA45}">
      <dsp:nvSpPr>
        <dsp:cNvPr id="0" name=""/>
        <dsp:cNvSpPr/>
      </dsp:nvSpPr>
      <dsp:spPr>
        <a:xfrm>
          <a:off x="0" y="2500863"/>
          <a:ext cx="6555347" cy="7160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/>
            <a:t>Machine Learning Predictions:</a:t>
          </a:r>
          <a:endParaRPr lang="en-US" sz="1800" kern="1200"/>
        </a:p>
      </dsp:txBody>
      <dsp:txXfrm>
        <a:off x="34954" y="2535817"/>
        <a:ext cx="6485439" cy="646132"/>
      </dsp:txXfrm>
    </dsp:sp>
    <dsp:sp modelId="{A2D7078E-CDE2-0640-827A-3EE1C6008D15}">
      <dsp:nvSpPr>
        <dsp:cNvPr id="0" name=""/>
        <dsp:cNvSpPr/>
      </dsp:nvSpPr>
      <dsp:spPr>
        <a:xfrm>
          <a:off x="0" y="3216903"/>
          <a:ext cx="6555347" cy="689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8132" tIns="22860" rIns="128016" bIns="2286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400" kern="1200"/>
            <a:t>Trained multiple models to predict booster landing success.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400" b="1" kern="1200"/>
            <a:t>Decision Tree emerged as the best model</a:t>
          </a:r>
          <a:r>
            <a:rPr lang="en-US" sz="1400" kern="1200"/>
            <a:t>, minimizing false negatives and providing the most reliable predictions.</a:t>
          </a:r>
        </a:p>
      </dsp:txBody>
      <dsp:txXfrm>
        <a:off x="0" y="3216903"/>
        <a:ext cx="6555347" cy="689310"/>
      </dsp:txXfrm>
    </dsp:sp>
    <dsp:sp modelId="{CD3498CD-44BB-1640-A5E3-63F8F4A83E38}">
      <dsp:nvSpPr>
        <dsp:cNvPr id="0" name=""/>
        <dsp:cNvSpPr/>
      </dsp:nvSpPr>
      <dsp:spPr>
        <a:xfrm>
          <a:off x="0" y="3906213"/>
          <a:ext cx="6555347" cy="7160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/>
            <a:t>Key Takeaways:</a:t>
          </a:r>
          <a:endParaRPr lang="en-US" sz="1800" kern="1200"/>
        </a:p>
      </dsp:txBody>
      <dsp:txXfrm>
        <a:off x="34954" y="3941167"/>
        <a:ext cx="6485439" cy="646132"/>
      </dsp:txXfrm>
    </dsp:sp>
    <dsp:sp modelId="{E427B387-4D44-4345-BAC2-6C944C00354E}">
      <dsp:nvSpPr>
        <dsp:cNvPr id="0" name=""/>
        <dsp:cNvSpPr/>
      </dsp:nvSpPr>
      <dsp:spPr>
        <a:xfrm>
          <a:off x="0" y="4622253"/>
          <a:ext cx="6555347" cy="7265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8132" tIns="22860" rIns="128016" bIns="2286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400" kern="1200"/>
            <a:t>Machine learning can optimize </a:t>
          </a:r>
          <a:r>
            <a:rPr lang="en-US" sz="1400" b="1" kern="1200"/>
            <a:t>mission success rates</a:t>
          </a:r>
          <a:r>
            <a:rPr lang="en-US" sz="1400" kern="1200"/>
            <a:t> and </a:t>
          </a:r>
          <a:r>
            <a:rPr lang="en-US" sz="1400" b="1" kern="1200"/>
            <a:t>reduce costs</a:t>
          </a:r>
          <a:r>
            <a:rPr lang="en-US" sz="1400" kern="1200"/>
            <a:t>.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400" kern="1200"/>
            <a:t>Geospatial analysis helps in </a:t>
          </a:r>
          <a:r>
            <a:rPr lang="en-US" sz="1400" b="1" kern="1200"/>
            <a:t>strategic site selection</a:t>
          </a:r>
          <a:r>
            <a:rPr lang="en-US" sz="1400" kern="1200"/>
            <a:t> and </a:t>
          </a:r>
          <a:r>
            <a:rPr lang="en-US" sz="1400" b="1" kern="1200"/>
            <a:t>launch planning</a:t>
          </a:r>
          <a:r>
            <a:rPr lang="en-US" sz="1400" kern="1200"/>
            <a:t>.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400" kern="1200"/>
            <a:t>Predictive models can assist in </a:t>
          </a:r>
          <a:r>
            <a:rPr lang="en-US" sz="1400" b="1" kern="1200"/>
            <a:t>future mission planning and risk assessment</a:t>
          </a:r>
          <a:r>
            <a:rPr lang="en-US" sz="1400" kern="1200"/>
            <a:t>.</a:t>
          </a:r>
        </a:p>
      </dsp:txBody>
      <dsp:txXfrm>
        <a:off x="0" y="4622253"/>
        <a:ext cx="6555347" cy="72657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17462E-7F3D-0A4D-AC5D-C16DD1CA6D12}">
      <dsp:nvSpPr>
        <dsp:cNvPr id="0" name=""/>
        <dsp:cNvSpPr/>
      </dsp:nvSpPr>
      <dsp:spPr>
        <a:xfrm>
          <a:off x="0" y="4684"/>
          <a:ext cx="6666833" cy="719549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b="1" kern="1200"/>
            <a:t>- Machine Learning Model Training</a:t>
          </a:r>
          <a:endParaRPr lang="en-US" sz="3000" kern="1200"/>
        </a:p>
      </dsp:txBody>
      <dsp:txXfrm>
        <a:off x="35125" y="39809"/>
        <a:ext cx="6596583" cy="649299"/>
      </dsp:txXfrm>
    </dsp:sp>
    <dsp:sp modelId="{F2111E65-7AEA-2541-9006-1291E1C93079}">
      <dsp:nvSpPr>
        <dsp:cNvPr id="0" name=""/>
        <dsp:cNvSpPr/>
      </dsp:nvSpPr>
      <dsp:spPr>
        <a:xfrm>
          <a:off x="0" y="724234"/>
          <a:ext cx="6666833" cy="2173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1672" tIns="38100" rIns="213360" bIns="3810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300" kern="1200"/>
            <a:t>Used </a:t>
          </a:r>
          <a:r>
            <a:rPr lang="en-US" sz="2300" b="1" kern="1200"/>
            <a:t>Logistic Regression, SVM, Decision Trees, and KNN</a:t>
          </a:r>
          <a:r>
            <a:rPr lang="en-US" sz="2300" kern="1200"/>
            <a:t> for classification.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300" kern="1200"/>
            <a:t>Applied </a:t>
          </a:r>
          <a:r>
            <a:rPr lang="en-US" sz="2300" b="1" kern="1200"/>
            <a:t>GridSearchCV</a:t>
          </a:r>
          <a:r>
            <a:rPr lang="en-US" sz="2300" kern="1200"/>
            <a:t> to optimize hyperparameters.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300" kern="1200"/>
            <a:t>Evaluated models using accuracy, confusion matrix, and best hyperparameters.</a:t>
          </a:r>
        </a:p>
      </dsp:txBody>
      <dsp:txXfrm>
        <a:off x="0" y="724234"/>
        <a:ext cx="6666833" cy="2173500"/>
      </dsp:txXfrm>
    </dsp:sp>
    <dsp:sp modelId="{8F104E18-F9BE-7143-B073-586B6D877A68}">
      <dsp:nvSpPr>
        <dsp:cNvPr id="0" name=""/>
        <dsp:cNvSpPr/>
      </dsp:nvSpPr>
      <dsp:spPr>
        <a:xfrm>
          <a:off x="0" y="2897735"/>
          <a:ext cx="6666833" cy="719549"/>
        </a:xfrm>
        <a:prstGeom prst="roundRect">
          <a:avLst/>
        </a:prstGeom>
        <a:gradFill rotWithShape="0">
          <a:gsLst>
            <a:gs pos="0">
              <a:schemeClr val="accent2">
                <a:hueOff val="-1455363"/>
                <a:satOff val="-83928"/>
                <a:lumOff val="862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1455363"/>
                <a:satOff val="-83928"/>
                <a:lumOff val="862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1455363"/>
                <a:satOff val="-83928"/>
                <a:lumOff val="862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b="1" kern="1200"/>
            <a:t>- Geospatial Analysis</a:t>
          </a:r>
          <a:endParaRPr lang="en-US" sz="3000" kern="1200"/>
        </a:p>
      </dsp:txBody>
      <dsp:txXfrm>
        <a:off x="35125" y="2932860"/>
        <a:ext cx="6596583" cy="649299"/>
      </dsp:txXfrm>
    </dsp:sp>
    <dsp:sp modelId="{DAD7C6E1-1427-304A-9D69-7BF5872A2EC0}">
      <dsp:nvSpPr>
        <dsp:cNvPr id="0" name=""/>
        <dsp:cNvSpPr/>
      </dsp:nvSpPr>
      <dsp:spPr>
        <a:xfrm>
          <a:off x="0" y="3617285"/>
          <a:ext cx="6666833" cy="18319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1672" tIns="38100" rIns="213360" bIns="3810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300" kern="1200"/>
            <a:t>Mapped launch sites using </a:t>
          </a:r>
          <a:r>
            <a:rPr lang="en-US" sz="2300" b="1" kern="1200"/>
            <a:t>Folium</a:t>
          </a:r>
          <a:r>
            <a:rPr lang="en-US" sz="2300" kern="1200"/>
            <a:t>.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300" kern="1200"/>
            <a:t>Plotted distances between launch sites and key landmarks (cities, railways, highways).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300" kern="1200"/>
            <a:t>Analyzed launch site success rates using marker clusters.</a:t>
          </a:r>
        </a:p>
      </dsp:txBody>
      <dsp:txXfrm>
        <a:off x="0" y="3617285"/>
        <a:ext cx="6666833" cy="183195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84C923-119B-7D45-A05C-5206AD807819}">
      <dsp:nvSpPr>
        <dsp:cNvPr id="0" name=""/>
        <dsp:cNvSpPr/>
      </dsp:nvSpPr>
      <dsp:spPr>
        <a:xfrm>
          <a:off x="0" y="59022"/>
          <a:ext cx="6666833" cy="743535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b="1" kern="1200"/>
            <a:t>Summary of All Results</a:t>
          </a:r>
          <a:endParaRPr lang="en-US" sz="3100" kern="1200"/>
        </a:p>
      </dsp:txBody>
      <dsp:txXfrm>
        <a:off x="36296" y="95318"/>
        <a:ext cx="6594241" cy="670943"/>
      </dsp:txXfrm>
    </dsp:sp>
    <dsp:sp modelId="{DCB382EA-FB03-A44A-A332-F0E466C88BD1}">
      <dsp:nvSpPr>
        <dsp:cNvPr id="0" name=""/>
        <dsp:cNvSpPr/>
      </dsp:nvSpPr>
      <dsp:spPr>
        <a:xfrm>
          <a:off x="0" y="891837"/>
          <a:ext cx="6666833" cy="743535"/>
        </a:xfrm>
        <a:prstGeom prst="roundRect">
          <a:avLst/>
        </a:prstGeom>
        <a:gradFill rotWithShape="0">
          <a:gsLst>
            <a:gs pos="0">
              <a:schemeClr val="accent2">
                <a:hueOff val="-727682"/>
                <a:satOff val="-41964"/>
                <a:lumOff val="431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727682"/>
                <a:satOff val="-41964"/>
                <a:lumOff val="431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727682"/>
                <a:satOff val="-41964"/>
                <a:lumOff val="431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b="1" kern="1200"/>
            <a:t>- Launch Success Rates</a:t>
          </a:r>
          <a:endParaRPr lang="en-US" sz="3100" kern="1200"/>
        </a:p>
      </dsp:txBody>
      <dsp:txXfrm>
        <a:off x="36296" y="928133"/>
        <a:ext cx="6594241" cy="670943"/>
      </dsp:txXfrm>
    </dsp:sp>
    <dsp:sp modelId="{6C0BE136-8717-F44B-8232-72E5A349F0D8}">
      <dsp:nvSpPr>
        <dsp:cNvPr id="0" name=""/>
        <dsp:cNvSpPr/>
      </dsp:nvSpPr>
      <dsp:spPr>
        <a:xfrm>
          <a:off x="0" y="1635372"/>
          <a:ext cx="6666833" cy="15079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1672" tIns="39370" rIns="220472" bIns="3937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400" kern="1200"/>
            <a:t>Overall success rate: </a:t>
          </a:r>
          <a:r>
            <a:rPr lang="en-US" sz="2400" b="1" kern="1200"/>
            <a:t>~83%</a:t>
          </a:r>
          <a:r>
            <a:rPr lang="en-US" sz="2400" kern="1200"/>
            <a:t> across all launch sites.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400" kern="1200"/>
            <a:t>Highest success rate observed at </a:t>
          </a:r>
          <a:r>
            <a:rPr lang="en-US" sz="2400" b="1" kern="1200"/>
            <a:t>KSC LC-39A</a:t>
          </a:r>
          <a:r>
            <a:rPr lang="en-US" sz="2400" kern="1200"/>
            <a:t> launch site.</a:t>
          </a:r>
        </a:p>
      </dsp:txBody>
      <dsp:txXfrm>
        <a:off x="0" y="1635372"/>
        <a:ext cx="6666833" cy="1507994"/>
      </dsp:txXfrm>
    </dsp:sp>
    <dsp:sp modelId="{17F12722-6607-894F-9BF5-6884E6DE20C2}">
      <dsp:nvSpPr>
        <dsp:cNvPr id="0" name=""/>
        <dsp:cNvSpPr/>
      </dsp:nvSpPr>
      <dsp:spPr>
        <a:xfrm>
          <a:off x="0" y="3143367"/>
          <a:ext cx="6666833" cy="743535"/>
        </a:xfrm>
        <a:prstGeom prst="roundRect">
          <a:avLst/>
        </a:prstGeom>
        <a:gradFill rotWithShape="0">
          <a:gsLst>
            <a:gs pos="0">
              <a:schemeClr val="accent2">
                <a:hueOff val="-1455363"/>
                <a:satOff val="-83928"/>
                <a:lumOff val="862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1455363"/>
                <a:satOff val="-83928"/>
                <a:lumOff val="862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1455363"/>
                <a:satOff val="-83928"/>
                <a:lumOff val="862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b="1" kern="1200"/>
            <a:t>- Payload vs. Success</a:t>
          </a:r>
          <a:endParaRPr lang="en-US" sz="3100" kern="1200"/>
        </a:p>
      </dsp:txBody>
      <dsp:txXfrm>
        <a:off x="36296" y="3179663"/>
        <a:ext cx="6594241" cy="670943"/>
      </dsp:txXfrm>
    </dsp:sp>
    <dsp:sp modelId="{719F1165-7E25-B04A-A990-3A9374B04843}">
      <dsp:nvSpPr>
        <dsp:cNvPr id="0" name=""/>
        <dsp:cNvSpPr/>
      </dsp:nvSpPr>
      <dsp:spPr>
        <a:xfrm>
          <a:off x="0" y="3886902"/>
          <a:ext cx="6666833" cy="15079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1672" tIns="39370" rIns="220472" bIns="3937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400" kern="1200"/>
            <a:t>Higher payload masses had a higher success rate.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400" kern="1200"/>
            <a:t>Geosynchronous (GTO) orbits showed </a:t>
          </a:r>
          <a:r>
            <a:rPr lang="en-US" sz="2400" b="1" kern="1200"/>
            <a:t>lower</a:t>
          </a:r>
          <a:r>
            <a:rPr lang="en-US" sz="2400" kern="1200"/>
            <a:t> success rates than Low Earth Orbits (LEO).</a:t>
          </a:r>
        </a:p>
      </dsp:txBody>
      <dsp:txXfrm>
        <a:off x="0" y="3886902"/>
        <a:ext cx="6666833" cy="150799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254209E-5DB2-6442-BE6D-25D61A2ECF10}">
      <dsp:nvSpPr>
        <dsp:cNvPr id="0" name=""/>
        <dsp:cNvSpPr/>
      </dsp:nvSpPr>
      <dsp:spPr>
        <a:xfrm>
          <a:off x="0" y="38479"/>
          <a:ext cx="6666833" cy="76752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1" kern="1200"/>
            <a:t>- Best Machine Learning Model</a:t>
          </a:r>
          <a:endParaRPr lang="en-US" sz="3200" kern="1200"/>
        </a:p>
      </dsp:txBody>
      <dsp:txXfrm>
        <a:off x="37467" y="75946"/>
        <a:ext cx="6591899" cy="692586"/>
      </dsp:txXfrm>
    </dsp:sp>
    <dsp:sp modelId="{D8EDCA48-7069-7243-BC1B-A6CDF14DF942}">
      <dsp:nvSpPr>
        <dsp:cNvPr id="0" name=""/>
        <dsp:cNvSpPr/>
      </dsp:nvSpPr>
      <dsp:spPr>
        <a:xfrm>
          <a:off x="0" y="805999"/>
          <a:ext cx="6666833" cy="19209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1672" tIns="40640" rIns="227584" bIns="40640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500" b="1" kern="1200"/>
            <a:t>Support Vector Machines (SVM) with RBF Kernel</a:t>
          </a:r>
          <a:r>
            <a:rPr lang="en-US" sz="2500" kern="1200"/>
            <a:t> provided the highest validation accuracy (~</a:t>
          </a:r>
          <a:r>
            <a:rPr lang="en-US" sz="2500" b="1" kern="1200"/>
            <a:t>83%</a:t>
          </a:r>
          <a:r>
            <a:rPr lang="en-US" sz="2500" kern="1200"/>
            <a:t>).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500" kern="1200"/>
            <a:t>Logistic Regression, Decision Tree, and KNN had similar accuracy.</a:t>
          </a:r>
        </a:p>
      </dsp:txBody>
      <dsp:txXfrm>
        <a:off x="0" y="805999"/>
        <a:ext cx="6666833" cy="1920960"/>
      </dsp:txXfrm>
    </dsp:sp>
    <dsp:sp modelId="{E867CC12-45C2-A040-950B-C2388437B67D}">
      <dsp:nvSpPr>
        <dsp:cNvPr id="0" name=""/>
        <dsp:cNvSpPr/>
      </dsp:nvSpPr>
      <dsp:spPr>
        <a:xfrm>
          <a:off x="0" y="2726960"/>
          <a:ext cx="6666833" cy="767520"/>
        </a:xfrm>
        <a:prstGeom prst="roundRect">
          <a:avLst/>
        </a:prstGeom>
        <a:gradFill rotWithShape="0">
          <a:gsLst>
            <a:gs pos="0">
              <a:schemeClr val="accent2">
                <a:hueOff val="-1455363"/>
                <a:satOff val="-83928"/>
                <a:lumOff val="862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1455363"/>
                <a:satOff val="-83928"/>
                <a:lumOff val="862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1455363"/>
                <a:satOff val="-83928"/>
                <a:lumOff val="862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1" kern="1200"/>
            <a:t>- Launch Site Proximities</a:t>
          </a:r>
          <a:endParaRPr lang="en-US" sz="3200" kern="1200"/>
        </a:p>
      </dsp:txBody>
      <dsp:txXfrm>
        <a:off x="37467" y="2764427"/>
        <a:ext cx="6591899" cy="692586"/>
      </dsp:txXfrm>
    </dsp:sp>
    <dsp:sp modelId="{B5E25488-6765-A74C-8934-4151BAC89F25}">
      <dsp:nvSpPr>
        <dsp:cNvPr id="0" name=""/>
        <dsp:cNvSpPr/>
      </dsp:nvSpPr>
      <dsp:spPr>
        <a:xfrm>
          <a:off x="0" y="3494480"/>
          <a:ext cx="6666833" cy="19209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1672" tIns="40640" rIns="227584" bIns="40640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500" kern="1200"/>
            <a:t>All launch sites are near coastlines for safety reasons.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500" kern="1200"/>
            <a:t>Most launch sites are </a:t>
          </a:r>
          <a:r>
            <a:rPr lang="en-US" sz="2500" b="1" kern="1200"/>
            <a:t>far from major cities</a:t>
          </a:r>
          <a:r>
            <a:rPr lang="en-US" sz="2500" kern="1200"/>
            <a:t> but </a:t>
          </a:r>
          <a:r>
            <a:rPr lang="en-US" sz="2500" b="1" kern="1200"/>
            <a:t>close to infrastructure like railways and highways</a:t>
          </a:r>
          <a:r>
            <a:rPr lang="en-US" sz="2500" kern="1200"/>
            <a:t>.</a:t>
          </a:r>
        </a:p>
      </dsp:txBody>
      <dsp:txXfrm>
        <a:off x="0" y="3494480"/>
        <a:ext cx="6666833" cy="192096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029C4A-B9B0-F44D-A7C7-B84221876541}">
      <dsp:nvSpPr>
        <dsp:cNvPr id="0" name=""/>
        <dsp:cNvSpPr/>
      </dsp:nvSpPr>
      <dsp:spPr>
        <a:xfrm>
          <a:off x="0" y="11384"/>
          <a:ext cx="6666833" cy="953403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/>
            <a:t>Project Background and Context</a:t>
          </a:r>
          <a:endParaRPr lang="en-US" sz="2400" kern="1200"/>
        </a:p>
      </dsp:txBody>
      <dsp:txXfrm>
        <a:off x="46541" y="57925"/>
        <a:ext cx="6573751" cy="860321"/>
      </dsp:txXfrm>
    </dsp:sp>
    <dsp:sp modelId="{AE573BAC-10BE-E44A-BD64-CC356660707E}">
      <dsp:nvSpPr>
        <dsp:cNvPr id="0" name=""/>
        <dsp:cNvSpPr/>
      </dsp:nvSpPr>
      <dsp:spPr>
        <a:xfrm>
          <a:off x="0" y="964788"/>
          <a:ext cx="6666833" cy="9190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1672" tIns="30480" rIns="170688" bIns="30480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900" kern="1200"/>
            <a:t>Space exploration has significantly advanced in recent years.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900" kern="1200"/>
            <a:t>Private companies, particularly SpaceX, are at the forefront of innovations in reusable rocket technology.</a:t>
          </a:r>
        </a:p>
      </dsp:txBody>
      <dsp:txXfrm>
        <a:off x="0" y="964788"/>
        <a:ext cx="6666833" cy="919080"/>
      </dsp:txXfrm>
    </dsp:sp>
    <dsp:sp modelId="{D42919F4-FE65-624F-93A9-C7F229AA1093}">
      <dsp:nvSpPr>
        <dsp:cNvPr id="0" name=""/>
        <dsp:cNvSpPr/>
      </dsp:nvSpPr>
      <dsp:spPr>
        <a:xfrm>
          <a:off x="0" y="1883868"/>
          <a:ext cx="6666833" cy="953403"/>
        </a:xfrm>
        <a:prstGeom prst="roundRect">
          <a:avLst/>
        </a:prstGeom>
        <a:gradFill rotWithShape="0">
          <a:gsLst>
            <a:gs pos="0">
              <a:schemeClr val="accent2">
                <a:hueOff val="-727682"/>
                <a:satOff val="-41964"/>
                <a:lumOff val="431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727682"/>
                <a:satOff val="-41964"/>
                <a:lumOff val="431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727682"/>
                <a:satOff val="-41964"/>
                <a:lumOff val="431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The Falcon 9 rocket, developed by SpaceX, has:</a:t>
          </a:r>
        </a:p>
      </dsp:txBody>
      <dsp:txXfrm>
        <a:off x="46541" y="1930409"/>
        <a:ext cx="6573751" cy="860321"/>
      </dsp:txXfrm>
    </dsp:sp>
    <dsp:sp modelId="{8C998DA4-7ADD-AB4C-B0ED-2097F8746B82}">
      <dsp:nvSpPr>
        <dsp:cNvPr id="0" name=""/>
        <dsp:cNvSpPr/>
      </dsp:nvSpPr>
      <dsp:spPr>
        <a:xfrm>
          <a:off x="0" y="2837271"/>
          <a:ext cx="6666833" cy="6582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1672" tIns="30480" rIns="170688" bIns="30480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900" kern="1200"/>
            <a:t>- Drastically lowered the cost of space travel.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900" kern="1200"/>
            <a:t>- Allowed for the reuse of first-stage boosters.</a:t>
          </a:r>
        </a:p>
      </dsp:txBody>
      <dsp:txXfrm>
        <a:off x="0" y="2837271"/>
        <a:ext cx="6666833" cy="658260"/>
      </dsp:txXfrm>
    </dsp:sp>
    <dsp:sp modelId="{408B8419-E5A2-AB4A-9E37-34CDF3E39A2E}">
      <dsp:nvSpPr>
        <dsp:cNvPr id="0" name=""/>
        <dsp:cNvSpPr/>
      </dsp:nvSpPr>
      <dsp:spPr>
        <a:xfrm>
          <a:off x="0" y="3495531"/>
          <a:ext cx="6666833" cy="953403"/>
        </a:xfrm>
        <a:prstGeom prst="roundRect">
          <a:avLst/>
        </a:prstGeom>
        <a:gradFill rotWithShape="0">
          <a:gsLst>
            <a:gs pos="0">
              <a:schemeClr val="accent2">
                <a:hueOff val="-1455363"/>
                <a:satOff val="-83928"/>
                <a:lumOff val="862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1455363"/>
                <a:satOff val="-83928"/>
                <a:lumOff val="862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1455363"/>
                <a:satOff val="-83928"/>
                <a:lumOff val="862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A thorough understanding of the factors that influence successful rocket landings is essential for:</a:t>
          </a:r>
        </a:p>
      </dsp:txBody>
      <dsp:txXfrm>
        <a:off x="46541" y="3542072"/>
        <a:ext cx="6573751" cy="860321"/>
      </dsp:txXfrm>
    </dsp:sp>
    <dsp:sp modelId="{B45DA8E1-1C80-DB46-A2C5-05189BA10993}">
      <dsp:nvSpPr>
        <dsp:cNvPr id="0" name=""/>
        <dsp:cNvSpPr/>
      </dsp:nvSpPr>
      <dsp:spPr>
        <a:xfrm>
          <a:off x="0" y="4448935"/>
          <a:ext cx="6666833" cy="9936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1672" tIns="30480" rIns="170688" bIns="30480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900" kern="1200"/>
            <a:t>- Enhancing efficiency.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900" kern="1200"/>
            <a:t>- Lowering costs.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900" kern="1200"/>
            <a:t>- Ensuring the reliability of missions.</a:t>
          </a:r>
        </a:p>
      </dsp:txBody>
      <dsp:txXfrm>
        <a:off x="0" y="4448935"/>
        <a:ext cx="6666833" cy="99360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5C9704-82D2-F941-9B18-15616E399E63}">
      <dsp:nvSpPr>
        <dsp:cNvPr id="0" name=""/>
        <dsp:cNvSpPr/>
      </dsp:nvSpPr>
      <dsp:spPr>
        <a:xfrm>
          <a:off x="0" y="85313"/>
          <a:ext cx="6666833" cy="695565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This project aims to:</a:t>
          </a:r>
        </a:p>
      </dsp:txBody>
      <dsp:txXfrm>
        <a:off x="33955" y="119268"/>
        <a:ext cx="6598923" cy="627655"/>
      </dsp:txXfrm>
    </dsp:sp>
    <dsp:sp modelId="{5C72B520-5229-E649-9481-69254B409085}">
      <dsp:nvSpPr>
        <dsp:cNvPr id="0" name=""/>
        <dsp:cNvSpPr/>
      </dsp:nvSpPr>
      <dsp:spPr>
        <a:xfrm>
          <a:off x="0" y="780878"/>
          <a:ext cx="6666833" cy="7953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1672" tIns="36830" rIns="206248" bIns="3683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300" kern="1200"/>
            <a:t>- Analyze historical SpaceX launch data.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300" kern="1200"/>
            <a:t>- Identify the key factors affecting mission success.</a:t>
          </a:r>
        </a:p>
      </dsp:txBody>
      <dsp:txXfrm>
        <a:off x="0" y="780878"/>
        <a:ext cx="6666833" cy="795397"/>
      </dsp:txXfrm>
    </dsp:sp>
    <dsp:sp modelId="{2446FCF2-5DA9-464F-BC2B-1A1BCD08CC39}">
      <dsp:nvSpPr>
        <dsp:cNvPr id="0" name=""/>
        <dsp:cNvSpPr/>
      </dsp:nvSpPr>
      <dsp:spPr>
        <a:xfrm>
          <a:off x="0" y="1576276"/>
          <a:ext cx="6666833" cy="695565"/>
        </a:xfrm>
        <a:prstGeom prst="roundRect">
          <a:avLst/>
        </a:prstGeom>
        <a:gradFill rotWithShape="0">
          <a:gsLst>
            <a:gs pos="0">
              <a:schemeClr val="accent2">
                <a:hueOff val="-727682"/>
                <a:satOff val="-41964"/>
                <a:lumOff val="431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727682"/>
                <a:satOff val="-41964"/>
                <a:lumOff val="431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727682"/>
                <a:satOff val="-41964"/>
                <a:lumOff val="431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The methodologies employed include:</a:t>
          </a:r>
        </a:p>
      </dsp:txBody>
      <dsp:txXfrm>
        <a:off x="33955" y="1610231"/>
        <a:ext cx="6598923" cy="627655"/>
      </dsp:txXfrm>
    </dsp:sp>
    <dsp:sp modelId="{60E6F532-5022-844C-B5F5-CDC1D4D0F11B}">
      <dsp:nvSpPr>
        <dsp:cNvPr id="0" name=""/>
        <dsp:cNvSpPr/>
      </dsp:nvSpPr>
      <dsp:spPr>
        <a:xfrm>
          <a:off x="0" y="2271841"/>
          <a:ext cx="6666833" cy="12005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1672" tIns="36830" rIns="206248" bIns="3683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300" kern="1200"/>
            <a:t>- Data analytics.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300" kern="1200"/>
            <a:t>- Machine learning.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300" kern="1200"/>
            <a:t>- Geospatial visualization.</a:t>
          </a:r>
        </a:p>
      </dsp:txBody>
      <dsp:txXfrm>
        <a:off x="0" y="2271841"/>
        <a:ext cx="6666833" cy="1200599"/>
      </dsp:txXfrm>
    </dsp:sp>
    <dsp:sp modelId="{D974CEB0-FD67-E648-B568-488A0CC779AC}">
      <dsp:nvSpPr>
        <dsp:cNvPr id="0" name=""/>
        <dsp:cNvSpPr/>
      </dsp:nvSpPr>
      <dsp:spPr>
        <a:xfrm>
          <a:off x="0" y="3472441"/>
          <a:ext cx="6666833" cy="695565"/>
        </a:xfrm>
        <a:prstGeom prst="roundRect">
          <a:avLst/>
        </a:prstGeom>
        <a:gradFill rotWithShape="0">
          <a:gsLst>
            <a:gs pos="0">
              <a:schemeClr val="accent2">
                <a:hueOff val="-1455363"/>
                <a:satOff val="-83928"/>
                <a:lumOff val="862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1455363"/>
                <a:satOff val="-83928"/>
                <a:lumOff val="862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1455363"/>
                <a:satOff val="-83928"/>
                <a:lumOff val="862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The analysis will focus on:</a:t>
          </a:r>
        </a:p>
      </dsp:txBody>
      <dsp:txXfrm>
        <a:off x="33955" y="3506396"/>
        <a:ext cx="6598923" cy="627655"/>
      </dsp:txXfrm>
    </dsp:sp>
    <dsp:sp modelId="{88CDE837-570B-DD46-862A-32E019D2F9D9}">
      <dsp:nvSpPr>
        <dsp:cNvPr id="0" name=""/>
        <dsp:cNvSpPr/>
      </dsp:nvSpPr>
      <dsp:spPr>
        <a:xfrm>
          <a:off x="0" y="4168006"/>
          <a:ext cx="6666833" cy="12005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1672" tIns="36830" rIns="206248" bIns="3683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300" kern="1200"/>
            <a:t>- Launch patterns.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300" kern="1200"/>
            <a:t>- The impact of payloads.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300" kern="1200"/>
            <a:t>- The influence of infrastructure on launch success.</a:t>
          </a:r>
        </a:p>
      </dsp:txBody>
      <dsp:txXfrm>
        <a:off x="0" y="4168006"/>
        <a:ext cx="6666833" cy="1200599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FD2A78-FF5A-2346-830C-5059D6F43C2B}">
      <dsp:nvSpPr>
        <dsp:cNvPr id="0" name=""/>
        <dsp:cNvSpPr/>
      </dsp:nvSpPr>
      <dsp:spPr>
        <a:xfrm>
          <a:off x="0" y="23473"/>
          <a:ext cx="6666833" cy="1032854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1" kern="1200"/>
            <a:t>Problems We Want to Find Answers To</a:t>
          </a:r>
          <a:endParaRPr lang="en-US" sz="2600" kern="1200"/>
        </a:p>
      </dsp:txBody>
      <dsp:txXfrm>
        <a:off x="50420" y="73893"/>
        <a:ext cx="6565993" cy="932014"/>
      </dsp:txXfrm>
    </dsp:sp>
    <dsp:sp modelId="{79185738-6CA2-D34E-AA09-6EF6F363F145}">
      <dsp:nvSpPr>
        <dsp:cNvPr id="0" name=""/>
        <dsp:cNvSpPr/>
      </dsp:nvSpPr>
      <dsp:spPr>
        <a:xfrm>
          <a:off x="0" y="1131207"/>
          <a:ext cx="6666833" cy="1032854"/>
        </a:xfrm>
        <a:prstGeom prst="roundRect">
          <a:avLst/>
        </a:prstGeom>
        <a:gradFill rotWithShape="0">
          <a:gsLst>
            <a:gs pos="0">
              <a:schemeClr val="accent2">
                <a:hueOff val="-727682"/>
                <a:satOff val="-41964"/>
                <a:lumOff val="431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727682"/>
                <a:satOff val="-41964"/>
                <a:lumOff val="431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727682"/>
                <a:satOff val="-41964"/>
                <a:lumOff val="431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1" kern="1200"/>
            <a:t>- What factors influence the success or failure of Falcon 9 launches?</a:t>
          </a:r>
          <a:endParaRPr lang="en-US" sz="2600" kern="1200"/>
        </a:p>
      </dsp:txBody>
      <dsp:txXfrm>
        <a:off x="50420" y="1181627"/>
        <a:ext cx="6565993" cy="932014"/>
      </dsp:txXfrm>
    </dsp:sp>
    <dsp:sp modelId="{EB613424-3B37-A443-AD55-4F0737D3543F}">
      <dsp:nvSpPr>
        <dsp:cNvPr id="0" name=""/>
        <dsp:cNvSpPr/>
      </dsp:nvSpPr>
      <dsp:spPr>
        <a:xfrm>
          <a:off x="0" y="2164062"/>
          <a:ext cx="6666833" cy="968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1672" tIns="33020" rIns="184912" bIns="33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/>
            <a:t>Examining the role of </a:t>
          </a:r>
          <a:r>
            <a:rPr lang="en-US" sz="2000" b="1" kern="1200"/>
            <a:t>payload mass, orbit type, and booster version</a:t>
          </a:r>
          <a:r>
            <a:rPr lang="en-US" sz="2000" kern="1200"/>
            <a:t> on landing success.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/>
            <a:t>Analyzing how </a:t>
          </a:r>
          <a:r>
            <a:rPr lang="en-US" sz="2000" b="1" kern="1200"/>
            <a:t>launch sites</a:t>
          </a:r>
          <a:r>
            <a:rPr lang="en-US" sz="2000" kern="1200"/>
            <a:t> impact mission outcomes.</a:t>
          </a:r>
        </a:p>
      </dsp:txBody>
      <dsp:txXfrm>
        <a:off x="0" y="2164062"/>
        <a:ext cx="6666833" cy="968760"/>
      </dsp:txXfrm>
    </dsp:sp>
    <dsp:sp modelId="{100212B3-78FC-4648-8BD4-8E8FE1FF3CFA}">
      <dsp:nvSpPr>
        <dsp:cNvPr id="0" name=""/>
        <dsp:cNvSpPr/>
      </dsp:nvSpPr>
      <dsp:spPr>
        <a:xfrm>
          <a:off x="0" y="3132822"/>
          <a:ext cx="6666833" cy="1032854"/>
        </a:xfrm>
        <a:prstGeom prst="roundRect">
          <a:avLst/>
        </a:prstGeom>
        <a:gradFill rotWithShape="0">
          <a:gsLst>
            <a:gs pos="0">
              <a:schemeClr val="accent2">
                <a:hueOff val="-1455363"/>
                <a:satOff val="-83928"/>
                <a:lumOff val="862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1455363"/>
                <a:satOff val="-83928"/>
                <a:lumOff val="862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1455363"/>
                <a:satOff val="-83928"/>
                <a:lumOff val="862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1" kern="1200"/>
            <a:t>- Which launch sites have the highest success rates?</a:t>
          </a:r>
          <a:endParaRPr lang="en-US" sz="2600" kern="1200"/>
        </a:p>
      </dsp:txBody>
      <dsp:txXfrm>
        <a:off x="50420" y="3183242"/>
        <a:ext cx="6565993" cy="932014"/>
      </dsp:txXfrm>
    </dsp:sp>
    <dsp:sp modelId="{06B3FAD6-96FA-2A4C-AAB0-5A9B7F393E19}">
      <dsp:nvSpPr>
        <dsp:cNvPr id="0" name=""/>
        <dsp:cNvSpPr/>
      </dsp:nvSpPr>
      <dsp:spPr>
        <a:xfrm>
          <a:off x="0" y="4165676"/>
          <a:ext cx="6666833" cy="12647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1672" tIns="33020" rIns="184912" bIns="33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/>
            <a:t>Identifying the best-performing launch sites for booster landings.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/>
            <a:t>Evaluating the proximity of launch sites to coastlines, cities, and infrastructure.</a:t>
          </a:r>
        </a:p>
      </dsp:txBody>
      <dsp:txXfrm>
        <a:off x="0" y="4165676"/>
        <a:ext cx="6666833" cy="126477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BAA7B6-CB3E-444B-B643-9AB052CBBE11}">
      <dsp:nvSpPr>
        <dsp:cNvPr id="0" name=""/>
        <dsp:cNvSpPr/>
      </dsp:nvSpPr>
      <dsp:spPr>
        <a:xfrm>
          <a:off x="0" y="77180"/>
          <a:ext cx="6666833" cy="111384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/>
            <a:t>- Can we predict launch success using machine learning?</a:t>
          </a:r>
          <a:endParaRPr lang="en-US" sz="2800" kern="1200"/>
        </a:p>
      </dsp:txBody>
      <dsp:txXfrm>
        <a:off x="54373" y="131553"/>
        <a:ext cx="6558087" cy="1005094"/>
      </dsp:txXfrm>
    </dsp:sp>
    <dsp:sp modelId="{8F580AAA-95FE-C544-B6A1-8EF63B81734E}">
      <dsp:nvSpPr>
        <dsp:cNvPr id="0" name=""/>
        <dsp:cNvSpPr/>
      </dsp:nvSpPr>
      <dsp:spPr>
        <a:xfrm>
          <a:off x="0" y="1191020"/>
          <a:ext cx="6666833" cy="16808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1672" tIns="35560" rIns="199136" bIns="3556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200" kern="1200"/>
            <a:t>Training classification models (</a:t>
          </a:r>
          <a:r>
            <a:rPr lang="en-US" sz="2200" b="1" kern="1200"/>
            <a:t>Logistic Regression, SVM, Decision Trees, KNN</a:t>
          </a:r>
          <a:r>
            <a:rPr lang="en-US" sz="2200" kern="1200"/>
            <a:t>) to predict successful launches.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200" kern="1200"/>
            <a:t>Comparing model performance and selecting the most accurate predictor.</a:t>
          </a:r>
        </a:p>
      </dsp:txBody>
      <dsp:txXfrm>
        <a:off x="0" y="1191020"/>
        <a:ext cx="6666833" cy="1680840"/>
      </dsp:txXfrm>
    </dsp:sp>
    <dsp:sp modelId="{5947A25B-1DA3-6049-84B0-64D546414417}">
      <dsp:nvSpPr>
        <dsp:cNvPr id="0" name=""/>
        <dsp:cNvSpPr/>
      </dsp:nvSpPr>
      <dsp:spPr>
        <a:xfrm>
          <a:off x="0" y="2871860"/>
          <a:ext cx="6666833" cy="1113840"/>
        </a:xfrm>
        <a:prstGeom prst="roundRect">
          <a:avLst/>
        </a:prstGeom>
        <a:gradFill rotWithShape="0">
          <a:gsLst>
            <a:gs pos="0">
              <a:schemeClr val="accent2">
                <a:hueOff val="-1455363"/>
                <a:satOff val="-83928"/>
                <a:lumOff val="862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1455363"/>
                <a:satOff val="-83928"/>
                <a:lumOff val="862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1455363"/>
                <a:satOff val="-83928"/>
                <a:lumOff val="862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/>
            <a:t>- What insights can geospatial analysis provide?</a:t>
          </a:r>
          <a:endParaRPr lang="en-US" sz="2800" kern="1200"/>
        </a:p>
      </dsp:txBody>
      <dsp:txXfrm>
        <a:off x="54373" y="2926233"/>
        <a:ext cx="6558087" cy="1005094"/>
      </dsp:txXfrm>
    </dsp:sp>
    <dsp:sp modelId="{8CCBF507-2013-DC47-A06D-F3AB10A9D31F}">
      <dsp:nvSpPr>
        <dsp:cNvPr id="0" name=""/>
        <dsp:cNvSpPr/>
      </dsp:nvSpPr>
      <dsp:spPr>
        <a:xfrm>
          <a:off x="0" y="3985700"/>
          <a:ext cx="6666833" cy="13910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1672" tIns="35560" rIns="199136" bIns="3556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200" kern="1200"/>
            <a:t>Mapping launch site locations and their distances to nearby cities, highways, and coastlines.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200" kern="1200"/>
            <a:t>Exploring patterns in launch site selection and infrastructure accessibility.</a:t>
          </a:r>
        </a:p>
      </dsp:txBody>
      <dsp:txXfrm>
        <a:off x="0" y="3985700"/>
        <a:ext cx="6666833" cy="139104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16/7/layout/VerticalSolidActionList">
  <dgm:title val="Vertical Solid Action List"/>
  <dgm:desc val="Use to show non-sequential or grouped lists of information. Works well with large amounts of text. All text has the same level of emphasis, and direction is not implied."/>
  <dgm:catLst>
    <dgm:cat type="list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  <dgm:pt modelId="5">
          <dgm:prSet phldr="1"/>
        </dgm:pt>
        <dgm:pt modelId="5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7" srcId="0" destId="4" srcOrd="3" destOrd="0"/>
        <dgm:cxn modelId="8" srcId="0" destId="5" srcOrd="4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  <dgm:cxn modelId="53" srcId="5" destId="5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6"/>
      <dgm:constr type="primFontSz" for="des" forName="parentText" op="equ" val="28"/>
      <dgm:constr type="primFontSz" for="des" forName="descendantText" refType="primFontSz" refFor="des" refForName="parentText" op="lte" fact="0.82"/>
      <dgm:constr type="primFontSz" for="des" forName="parentText" refType="primFontSz" refFor="des" refForName="descendantText" op="lte" fact="1.25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2"/>
          <dgm:constr type="w" for="ch" forName="descendantText" refType="w" fact="0.8"/>
          <dgm:constr type="h" for="ch" forName="parentText" refType="h"/>
          <dgm:constr type="h" for="ch" forName="descendantText" refType="h" refFor="ch" refForName="parentText"/>
        </dgm:constrLst>
        <dgm:ruleLst/>
        <dgm:layoutNode name="parentText" styleLbl="alignNode1">
          <dgm:varLst>
            <dgm:chMax val="1"/>
            <dgm:bulletEnabled/>
          </dgm:varLst>
          <dgm:alg type="tx"/>
          <dgm:shape xmlns:r="http://schemas.openxmlformats.org/officeDocument/2006/relationships" type="rect" r:blip="" zOrderOff="3">
            <dgm:adjLst/>
          </dgm:shape>
          <dgm:presOf axis="self" ptType="node"/>
          <dgm:constrLst>
            <dgm:constr type="tMarg" refType="h" fact="0.28"/>
            <dgm:constr type="bMarg" refType="h" fact="0.28"/>
            <dgm:constr type="lMarg" refType="w" fact="0.15"/>
            <dgm:constr type="rMarg" refType="w" fact="0.15"/>
          </dgm:constrLst>
          <dgm:ruleLst>
            <dgm:rule type="primFontSz" val="15" fact="NaN" max="NaN"/>
          </dgm:ruleLst>
        </dgm:layoutNode>
        <dgm:layoutNode name="descendantText" styleLbl="alignAccFollowNode1">
          <dgm:varLst>
            <dgm:bulletEnabled/>
          </dgm:varLst>
          <dgm:alg type="tx">
            <dgm:param type="stBulletLvl" val="0"/>
            <dgm:param type="parTxLTRAlign" val="l"/>
            <dgm:param type="shpTxLTRAlignCh" val="l"/>
            <dgm:param type="parTxRTLAlign" val="r"/>
            <dgm:param type="shpTxRTLAlignCh" val="r"/>
          </dgm:alg>
          <dgm:choose name="Name10">
            <dgm:if name="Name11" func="var" arg="dir" op="equ" val="norm">
              <dgm:shape xmlns:r="http://schemas.openxmlformats.org/officeDocument/2006/relationships" type="rect" r:blip="">
                <dgm:adjLst/>
              </dgm:shape>
            </dgm:if>
            <dgm:else name="Name12">
              <dgm:shape xmlns:r="http://schemas.openxmlformats.org/officeDocument/2006/relationships" type="rect" r:blip="">
                <dgm:adjLst/>
              </dgm:shape>
            </dgm:else>
          </dgm:choose>
          <dgm:presOf axis="des" ptType="node"/>
          <dgm:constrLst>
            <dgm:constr type="primFontSz" val="24"/>
            <dgm:constr type="lMarg" refType="w" fact="0.055"/>
            <dgm:constr type="rMarg" refType="w" fact="0.055"/>
            <dgm:constr type="tMarg" refType="h" fact="0.72"/>
            <dgm:constr type="bMarg" refType="h" fact="0.72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2/18/25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https://github.com/cnabolouri/cnabolouri.github.io.git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2/18/25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https://github.com/cnabolouri/cnabolouri.github.io.git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5D247C-2E2F-36BD-2994-05346BAD10A9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https://github.com/cnabolouri/cnabolouri.github.io.git</a:t>
            </a:r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9944D8-28DE-640A-DC7C-1B6C17E7A4E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https://github.com/cnabolouri/cnabolouri.github.io.git</a:t>
            </a:r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17EB44-0558-0241-BDB8-6E9D284C1D7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https://github.com/cnabolouri/cnabolouri.github.io.git</a:t>
            </a:r>
          </a:p>
        </p:txBody>
      </p:sp>
    </p:spTree>
    <p:extLst>
      <p:ext uri="{BB962C8B-B14F-4D97-AF65-F5344CB8AC3E}">
        <p14:creationId xmlns:p14="http://schemas.microsoft.com/office/powerpoint/2010/main" val="17051949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D50D58-274E-84C5-A329-9DC778FC79D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https://github.com/cnabolouri/cnabolouri.github.io.git</a:t>
            </a:r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https://github.com/cnabolouri/cnabolouri.github.io.git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https://github.com/cnabolouri/cnabolouri.github.io.git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https://github.com/cnabolouri/cnabolouri.github.io.git</a:t>
            </a:r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https://github.com/cnabolouri/cnabolouri.github.io.git</a:t>
            </a:r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https://github.com/cnabolouri/cnabolouri.github.io.git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https://github.com/cnabolouri/cnabolouri.github.io.git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https://github.com/cnabolouri/cnabolouri.github.io.git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https://github.com/cnabolouri/cnabolouri.github.io.git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https://github.com/cnabolouri/cnabolouri.github.io.git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https://github.com/cnabolouri/cnabolouri.github.io.git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https://github.com/cnabolouri/cnabolouri.github.io.git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https://github.com/cnabolouri/cnabolouri.github.io.git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diagramLayout" Target="../diagrams/layout14.xml"/><Relationship Id="rId7" Type="http://schemas.openxmlformats.org/officeDocument/2006/relationships/image" Target="../media/image35.png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10" Type="http://schemas.openxmlformats.org/officeDocument/2006/relationships/image" Target="../media/image38.png"/><Relationship Id="rId4" Type="http://schemas.openxmlformats.org/officeDocument/2006/relationships/diagramQuickStyle" Target="../diagrams/quickStyle14.xml"/><Relationship Id="rId9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5.xml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5.xml"/><Relationship Id="rId5" Type="http://schemas.openxmlformats.org/officeDocument/2006/relationships/diagramColors" Target="../diagrams/colors15.xml"/><Relationship Id="rId4" Type="http://schemas.openxmlformats.org/officeDocument/2006/relationships/diagramQuickStyle" Target="../diagrams/quickStyle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6.xml"/><Relationship Id="rId2" Type="http://schemas.openxmlformats.org/officeDocument/2006/relationships/diagramData" Target="../diagrams/data16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6.xml"/><Relationship Id="rId5" Type="http://schemas.openxmlformats.org/officeDocument/2006/relationships/diagramColors" Target="../diagrams/colors16.xml"/><Relationship Id="rId4" Type="http://schemas.openxmlformats.org/officeDocument/2006/relationships/diagramQuickStyle" Target="../diagrams/quickStyle1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7.xml"/><Relationship Id="rId2" Type="http://schemas.openxmlformats.org/officeDocument/2006/relationships/diagramData" Target="../diagrams/data17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7.xml"/><Relationship Id="rId5" Type="http://schemas.openxmlformats.org/officeDocument/2006/relationships/diagramColors" Target="../diagrams/colors17.xml"/><Relationship Id="rId4" Type="http://schemas.openxmlformats.org/officeDocument/2006/relationships/diagramQuickStyle" Target="../diagrams/quickStyle1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8.xml"/><Relationship Id="rId2" Type="http://schemas.openxmlformats.org/officeDocument/2006/relationships/diagramData" Target="../diagrams/data18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8.xml"/><Relationship Id="rId5" Type="http://schemas.openxmlformats.org/officeDocument/2006/relationships/diagramColors" Target="../diagrams/colors18.xml"/><Relationship Id="rId4" Type="http://schemas.openxmlformats.org/officeDocument/2006/relationships/diagramQuickStyle" Target="../diagrams/quickStyle1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9.xml"/><Relationship Id="rId3" Type="http://schemas.openxmlformats.org/officeDocument/2006/relationships/image" Target="../media/image39.png"/><Relationship Id="rId7" Type="http://schemas.openxmlformats.org/officeDocument/2006/relationships/diagramColors" Target="../diagrams/colors19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9.xml"/><Relationship Id="rId5" Type="http://schemas.openxmlformats.org/officeDocument/2006/relationships/diagramLayout" Target="../diagrams/layout19.xml"/><Relationship Id="rId4" Type="http://schemas.openxmlformats.org/officeDocument/2006/relationships/diagramData" Target="../diagrams/data1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0.xml"/><Relationship Id="rId2" Type="http://schemas.openxmlformats.org/officeDocument/2006/relationships/diagramData" Target="../diagrams/data20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20.xml"/><Relationship Id="rId5" Type="http://schemas.openxmlformats.org/officeDocument/2006/relationships/diagramColors" Target="../diagrams/colors20.xml"/><Relationship Id="rId4" Type="http://schemas.openxmlformats.org/officeDocument/2006/relationships/diagramQuickStyle" Target="../diagrams/quickStyle20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 err="1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Sina</a:t>
            </a:r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 </a:t>
            </a:r>
            <a:r>
              <a:rPr lang="en-US" dirty="0" err="1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Bolouri</a:t>
            </a:r>
            <a:endParaRPr lang="en-US" dirty="0">
              <a:solidFill>
                <a:schemeClr val="bg2"/>
              </a:solidFill>
              <a:latin typeface="Abadi"/>
              <a:ea typeface="SF Pro" pitchFamily="2" charset="0"/>
              <a:cs typeface="SF Pro" pitchFamily="2" charset="0"/>
            </a:endParaRP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18</a:t>
            </a:r>
            <a:r>
              <a:rPr lang="en-US" baseline="30000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th</a:t>
            </a:r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 Feb 2025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3F874ADB-A3B9-DC80-B085-8466E671E205}"/>
              </a:ext>
            </a:extLst>
          </p:cNvPr>
          <p:cNvSpPr txBox="1">
            <a:spLocks/>
          </p:cNvSpPr>
          <p:nvPr/>
        </p:nvSpPr>
        <p:spPr>
          <a:xfrm>
            <a:off x="6961094" y="6507410"/>
            <a:ext cx="5822576" cy="12391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bg1"/>
                </a:solidFill>
                <a:highlight>
                  <a:srgbClr val="000000"/>
                </a:highlight>
              </a:rPr>
              <a:t>https://github.com/cnabolouri/cnabolouri.github.io.git</a:t>
            </a:r>
            <a:endParaRPr lang="en-US" dirty="0">
              <a:solidFill>
                <a:schemeClr val="bg1"/>
              </a:solidFill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586478" y="1683756"/>
            <a:ext cx="3115265" cy="239635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r">
              <a:spcAft>
                <a:spcPts val="600"/>
              </a:spcAft>
            </a:pPr>
            <a:r>
              <a:rPr lang="en-US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Introduction</a:t>
            </a:r>
          </a:p>
        </p:txBody>
      </p:sp>
      <p:graphicFrame>
        <p:nvGraphicFramePr>
          <p:cNvPr id="38" name="Content Placeholder 2">
            <a:extLst>
              <a:ext uri="{FF2B5EF4-FFF2-40B4-BE49-F238E27FC236}">
                <a16:creationId xmlns:a16="http://schemas.microsoft.com/office/drawing/2014/main" id="{B916878D-4C82-039F-A186-B9A42968DF7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17445515"/>
              </p:ext>
            </p:extLst>
          </p:nvPr>
        </p:nvGraphicFramePr>
        <p:xfrm>
          <a:off x="4905052" y="750440"/>
          <a:ext cx="6666833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32C18BA-F02E-3BE0-E4F6-DAEA7D01E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10</a:t>
            </a:fld>
            <a:endParaRPr lang="en-US"/>
          </a:p>
        </p:txBody>
      </p:sp>
      <p:sp>
        <p:nvSpPr>
          <p:cNvPr id="3" name="Footer Placeholder 5">
            <a:extLst>
              <a:ext uri="{FF2B5EF4-FFF2-40B4-BE49-F238E27FC236}">
                <a16:creationId xmlns:a16="http://schemas.microsoft.com/office/drawing/2014/main" id="{3D8F42CD-D25F-C3D7-B4A9-73669BFEF010}"/>
              </a:ext>
            </a:extLst>
          </p:cNvPr>
          <p:cNvSpPr txBox="1">
            <a:spLocks/>
          </p:cNvSpPr>
          <p:nvPr/>
        </p:nvSpPr>
        <p:spPr>
          <a:xfrm>
            <a:off x="6961094" y="6507410"/>
            <a:ext cx="5822576" cy="12391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bg1"/>
                </a:solidFill>
                <a:highlight>
                  <a:srgbClr val="000000"/>
                </a:highlight>
              </a:rPr>
              <a:t>https://github.com/cnabolouri/cnabolouri.github.io.git</a:t>
            </a:r>
            <a:endParaRPr lang="en-US" dirty="0">
              <a:solidFill>
                <a:schemeClr val="bg1"/>
              </a:solidFill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4038134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906D65-C996-E0A8-DC70-82C4A79CDD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https://github.com/cnabolouri/cnabolouri.github.io.git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58CCB8-A584-1790-2C05-36CF5B34B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11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01046B-08FB-74B9-5BE0-3094876D4066}"/>
              </a:ext>
            </a:extLst>
          </p:cNvPr>
          <p:cNvSpPr txBox="1">
            <a:spLocks/>
          </p:cNvSpPr>
          <p:nvPr/>
        </p:nvSpPr>
        <p:spPr>
          <a:xfrm>
            <a:off x="6961094" y="6507410"/>
            <a:ext cx="5822576" cy="12391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bg1"/>
                </a:solidFill>
                <a:highlight>
                  <a:srgbClr val="000000"/>
                </a:highlight>
              </a:rPr>
              <a:t>https://github.com/cnabolouri/cnabolouri.github.io.git</a:t>
            </a:r>
            <a:endParaRPr lang="en-US" dirty="0">
              <a:solidFill>
                <a:schemeClr val="bg1"/>
              </a:solidFill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1371597" y="348865"/>
            <a:ext cx="10044023" cy="8777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Methodology</a:t>
            </a:r>
          </a:p>
        </p:txBody>
      </p:sp>
      <p:graphicFrame>
        <p:nvGraphicFramePr>
          <p:cNvPr id="15" name="Content Placeholder 2">
            <a:extLst>
              <a:ext uri="{FF2B5EF4-FFF2-40B4-BE49-F238E27FC236}">
                <a16:creationId xmlns:a16="http://schemas.microsoft.com/office/drawing/2014/main" id="{F94FFCD8-5AAE-AEAE-86F3-B1D48C97C4C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40079553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BB8E98A-80F3-D3B6-EF88-591B00151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12</a:t>
            </a:fld>
            <a:endParaRPr lang="en-US"/>
          </a:p>
        </p:txBody>
      </p:sp>
      <p:sp>
        <p:nvSpPr>
          <p:cNvPr id="3" name="Footer Placeholder 5">
            <a:extLst>
              <a:ext uri="{FF2B5EF4-FFF2-40B4-BE49-F238E27FC236}">
                <a16:creationId xmlns:a16="http://schemas.microsoft.com/office/drawing/2014/main" id="{77245DA5-82AB-6367-7195-8509BA3D5877}"/>
              </a:ext>
            </a:extLst>
          </p:cNvPr>
          <p:cNvSpPr txBox="1">
            <a:spLocks/>
          </p:cNvSpPr>
          <p:nvPr/>
        </p:nvSpPr>
        <p:spPr>
          <a:xfrm>
            <a:off x="6961094" y="6507410"/>
            <a:ext cx="5822576" cy="12391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bg1"/>
                </a:solidFill>
                <a:highlight>
                  <a:srgbClr val="000000"/>
                </a:highlight>
              </a:rPr>
              <a:t>https://github.com/cnabolouri/cnabolouri.github.io.git</a:t>
            </a:r>
            <a:endParaRPr lang="en-US" dirty="0">
              <a:solidFill>
                <a:schemeClr val="bg1"/>
              </a:solidFill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9" name="Content Placeholder 2">
            <a:extLst>
              <a:ext uri="{FF2B5EF4-FFF2-40B4-BE49-F238E27FC236}">
                <a16:creationId xmlns:a16="http://schemas.microsoft.com/office/drawing/2014/main" id="{66E97292-FDDA-0A39-215E-91E4BB38187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96900494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41415E9-D875-85C8-3541-65D96DEF1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13</a:t>
            </a:fld>
            <a:endParaRPr lang="en-US"/>
          </a:p>
        </p:txBody>
      </p:sp>
      <p:sp>
        <p:nvSpPr>
          <p:cNvPr id="3" name="Footer Placeholder 5">
            <a:extLst>
              <a:ext uri="{FF2B5EF4-FFF2-40B4-BE49-F238E27FC236}">
                <a16:creationId xmlns:a16="http://schemas.microsoft.com/office/drawing/2014/main" id="{C350CCC4-D2D1-6EE7-3B88-C80D5DDEA736}"/>
              </a:ext>
            </a:extLst>
          </p:cNvPr>
          <p:cNvSpPr txBox="1">
            <a:spLocks/>
          </p:cNvSpPr>
          <p:nvPr/>
        </p:nvSpPr>
        <p:spPr>
          <a:xfrm>
            <a:off x="6961094" y="6507410"/>
            <a:ext cx="5822576" cy="12391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bg1"/>
                </a:solidFill>
                <a:highlight>
                  <a:srgbClr val="000000"/>
                </a:highlight>
              </a:rPr>
              <a:t>https://github.com/cnabolouri/cnabolouri.github.io.git</a:t>
            </a:r>
            <a:endParaRPr lang="en-US" dirty="0">
              <a:solidFill>
                <a:schemeClr val="bg1"/>
              </a:solidFill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9481274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Freeform: Shape 25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586478" y="1683756"/>
            <a:ext cx="3115265" cy="239635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r">
              <a:spcAft>
                <a:spcPts val="600"/>
              </a:spcAft>
            </a:pPr>
            <a: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Data Collection</a:t>
            </a:r>
          </a:p>
        </p:txBody>
      </p:sp>
      <p:graphicFrame>
        <p:nvGraphicFramePr>
          <p:cNvPr id="36" name="Content Placeholder 4">
            <a:extLst>
              <a:ext uri="{FF2B5EF4-FFF2-40B4-BE49-F238E27FC236}">
                <a16:creationId xmlns:a16="http://schemas.microsoft.com/office/drawing/2014/main" id="{9EC1A92B-92B4-D03F-CECC-AA9E441B9BB7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3648059267"/>
              </p:ext>
            </p:extLst>
          </p:nvPr>
        </p:nvGraphicFramePr>
        <p:xfrm>
          <a:off x="4905052" y="750440"/>
          <a:ext cx="6666833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27447C3-785C-6179-2ECF-482B9F1F81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14</a:t>
            </a:fld>
            <a:endParaRPr lang="en-US"/>
          </a:p>
        </p:txBody>
      </p:sp>
      <p:sp>
        <p:nvSpPr>
          <p:cNvPr id="3" name="Footer Placeholder 5">
            <a:extLst>
              <a:ext uri="{FF2B5EF4-FFF2-40B4-BE49-F238E27FC236}">
                <a16:creationId xmlns:a16="http://schemas.microsoft.com/office/drawing/2014/main" id="{D231284D-B83E-C4B8-B514-FD4C827F42F6}"/>
              </a:ext>
            </a:extLst>
          </p:cNvPr>
          <p:cNvSpPr txBox="1">
            <a:spLocks/>
          </p:cNvSpPr>
          <p:nvPr/>
        </p:nvSpPr>
        <p:spPr>
          <a:xfrm>
            <a:off x="6961094" y="6507410"/>
            <a:ext cx="5822576" cy="12391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bg1"/>
                </a:solidFill>
                <a:highlight>
                  <a:srgbClr val="000000"/>
                </a:highlight>
              </a:rPr>
              <a:t>https://github.com/cnabolouri/cnabolouri.github.io.git</a:t>
            </a:r>
            <a:endParaRPr lang="en-US" dirty="0">
              <a:solidFill>
                <a:schemeClr val="bg1"/>
              </a:solidFill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586478" y="1683756"/>
            <a:ext cx="3115265" cy="239635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r">
              <a:spcAft>
                <a:spcPts val="600"/>
              </a:spcAft>
            </a:pPr>
            <a: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Data Collection</a:t>
            </a:r>
          </a:p>
        </p:txBody>
      </p:sp>
      <p:graphicFrame>
        <p:nvGraphicFramePr>
          <p:cNvPr id="14" name="Content Placeholder 4">
            <a:extLst>
              <a:ext uri="{FF2B5EF4-FFF2-40B4-BE49-F238E27FC236}">
                <a16:creationId xmlns:a16="http://schemas.microsoft.com/office/drawing/2014/main" id="{BBD64D48-C7A9-7200-2847-11BC43EF9D91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940928687"/>
              </p:ext>
            </p:extLst>
          </p:nvPr>
        </p:nvGraphicFramePr>
        <p:xfrm>
          <a:off x="4905052" y="750440"/>
          <a:ext cx="6666833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FBD9B82-7617-04E1-DFE9-249B33CA0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15</a:t>
            </a:fld>
            <a:endParaRPr lang="en-US"/>
          </a:p>
        </p:txBody>
      </p:sp>
      <p:sp>
        <p:nvSpPr>
          <p:cNvPr id="3" name="Footer Placeholder 5">
            <a:extLst>
              <a:ext uri="{FF2B5EF4-FFF2-40B4-BE49-F238E27FC236}">
                <a16:creationId xmlns:a16="http://schemas.microsoft.com/office/drawing/2014/main" id="{F0904807-CD50-0277-9B1B-A8EABCCE8D92}"/>
              </a:ext>
            </a:extLst>
          </p:cNvPr>
          <p:cNvSpPr txBox="1">
            <a:spLocks/>
          </p:cNvSpPr>
          <p:nvPr/>
        </p:nvSpPr>
        <p:spPr>
          <a:xfrm>
            <a:off x="6961094" y="6525339"/>
            <a:ext cx="5822576" cy="12391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bg1"/>
                </a:solidFill>
                <a:highlight>
                  <a:srgbClr val="000000"/>
                </a:highlight>
              </a:rPr>
              <a:t>https://github.com/cnabolouri/cnabolouri.github.io.git</a:t>
            </a:r>
            <a:endParaRPr lang="en-US" dirty="0">
              <a:solidFill>
                <a:schemeClr val="bg1"/>
              </a:solidFill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1818335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5" name="Rectangle 1034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D9CB435-C1CC-E6DC-33A0-357A2943B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065C94B-B353-BBEA-E878-C86CF63EA6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7036DDA-B4BB-5859-EAF4-CC0502516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Freeform: Shape 21">
            <a:extLst>
              <a:ext uri="{FF2B5EF4-FFF2-40B4-BE49-F238E27FC236}">
                <a16:creationId xmlns:a16="http://schemas.microsoft.com/office/drawing/2014/main" id="{2B401957-C447-8A09-1B8F-39103CDFC5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07AAEB1-6261-CA50-D3D0-2638246A65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630936" y="639520"/>
            <a:ext cx="3429000" cy="17190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200" kern="1200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Data Collection – SpaceX API</a:t>
            </a:r>
          </a:p>
        </p:txBody>
      </p:sp>
      <p:sp>
        <p:nvSpPr>
          <p:cNvPr id="1037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0" name="Picture 6" descr="Output image">
            <a:extLst>
              <a:ext uri="{FF2B5EF4-FFF2-40B4-BE49-F238E27FC236}">
                <a16:creationId xmlns:a16="http://schemas.microsoft.com/office/drawing/2014/main" id="{054A0787-9450-EC7F-B878-7C767F4F0F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61683" y="1542928"/>
            <a:ext cx="5919216" cy="4631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A09163B-0ACB-E33C-93E1-6669F7F9A5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8689" b="-2124"/>
          <a:stretch/>
        </p:blipFill>
        <p:spPr>
          <a:xfrm>
            <a:off x="477012" y="3072542"/>
            <a:ext cx="5435002" cy="6181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22BC0CC-07A8-D241-BD12-C47E1CA81C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281" y="3745738"/>
            <a:ext cx="7982732" cy="878483"/>
          </a:xfrm>
          <a:prstGeom prst="rect">
            <a:avLst/>
          </a:prstGeom>
        </p:spPr>
      </p:pic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FAAA3857-CD90-D32A-88E1-C7EC84F31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16</a:t>
            </a:fld>
            <a:endParaRPr lang="en-US"/>
          </a:p>
        </p:txBody>
      </p:sp>
      <p:sp>
        <p:nvSpPr>
          <p:cNvPr id="19" name="Footer Placeholder 5">
            <a:extLst>
              <a:ext uri="{FF2B5EF4-FFF2-40B4-BE49-F238E27FC236}">
                <a16:creationId xmlns:a16="http://schemas.microsoft.com/office/drawing/2014/main" id="{DD5B6075-6080-271C-E8B9-26E08FB91DA2}"/>
              </a:ext>
            </a:extLst>
          </p:cNvPr>
          <p:cNvSpPr txBox="1">
            <a:spLocks/>
          </p:cNvSpPr>
          <p:nvPr/>
        </p:nvSpPr>
        <p:spPr>
          <a:xfrm>
            <a:off x="6961094" y="6507410"/>
            <a:ext cx="5822576" cy="12391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bg1"/>
                </a:solidFill>
                <a:highlight>
                  <a:srgbClr val="000000"/>
                </a:highlight>
              </a:rPr>
              <a:t>https://github.com/cnabolouri/cnabolouri.github.io.git</a:t>
            </a:r>
            <a:endParaRPr lang="en-US" dirty="0">
              <a:solidFill>
                <a:schemeClr val="bg1"/>
              </a:solidFill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466722" y="586855"/>
            <a:ext cx="3201366" cy="338749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r">
              <a:spcAft>
                <a:spcPts val="600"/>
              </a:spcAft>
            </a:pPr>
            <a: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Data Collection - Scraping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849D66-765D-C5C2-6C44-EB402390A0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3979" b="-6252"/>
          <a:stretch/>
        </p:blipFill>
        <p:spPr>
          <a:xfrm>
            <a:off x="4059663" y="1562855"/>
            <a:ext cx="6974097" cy="685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CF31F2F-344A-4640-7375-86F4D50765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4809" y="2373396"/>
            <a:ext cx="6970677" cy="847785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C210A4D-B9EB-D19B-E39E-3D721F845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17</a:t>
            </a:fld>
            <a:endParaRPr lang="en-US"/>
          </a:p>
        </p:txBody>
      </p:sp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A4A4F066-DFA8-9B96-42D4-A7E759DD2A91}"/>
              </a:ext>
            </a:extLst>
          </p:cNvPr>
          <p:cNvSpPr txBox="1">
            <a:spLocks/>
          </p:cNvSpPr>
          <p:nvPr/>
        </p:nvSpPr>
        <p:spPr>
          <a:xfrm>
            <a:off x="6961094" y="6507410"/>
            <a:ext cx="5822576" cy="12391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bg1"/>
                </a:solidFill>
                <a:highlight>
                  <a:srgbClr val="000000"/>
                </a:highlight>
              </a:rPr>
              <a:t>https://github.com/cnabolouri/cnabolouri.github.io.git</a:t>
            </a:r>
            <a:endParaRPr lang="en-US" dirty="0">
              <a:solidFill>
                <a:schemeClr val="bg1"/>
              </a:solidFill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586478" y="1683756"/>
            <a:ext cx="3115265" cy="239635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r">
              <a:spcAft>
                <a:spcPts val="600"/>
              </a:spcAft>
            </a:pPr>
            <a: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Data Wrangling</a:t>
            </a:r>
          </a:p>
        </p:txBody>
      </p:sp>
      <p:graphicFrame>
        <p:nvGraphicFramePr>
          <p:cNvPr id="10" name="Content Placeholder 4">
            <a:extLst>
              <a:ext uri="{FF2B5EF4-FFF2-40B4-BE49-F238E27FC236}">
                <a16:creationId xmlns:a16="http://schemas.microsoft.com/office/drawing/2014/main" id="{485693EF-B42D-1F64-8893-30B11E87987B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420097391"/>
              </p:ext>
            </p:extLst>
          </p:nvPr>
        </p:nvGraphicFramePr>
        <p:xfrm>
          <a:off x="4905052" y="750440"/>
          <a:ext cx="6666833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BFEA1BEA-A000-6925-9BFD-83A8E34E86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83037" y="2773446"/>
            <a:ext cx="5288848" cy="70832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156FD48-1B16-5AE8-7307-8034D7EBB55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83037" y="3560528"/>
            <a:ext cx="5288848" cy="7689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3FFC807-6C3F-118F-916D-D518068A06E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83037" y="4390616"/>
            <a:ext cx="5288848" cy="8911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969C987-6EE5-E14A-F2A7-AF267CD1B48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92001" y="5305624"/>
            <a:ext cx="5279884" cy="767502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56171C8-3A87-9DE1-8FBE-289D8C685C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18</a:t>
            </a:fld>
            <a:endParaRPr lang="en-US"/>
          </a:p>
        </p:txBody>
      </p:sp>
      <p:sp>
        <p:nvSpPr>
          <p:cNvPr id="11" name="Footer Placeholder 5">
            <a:extLst>
              <a:ext uri="{FF2B5EF4-FFF2-40B4-BE49-F238E27FC236}">
                <a16:creationId xmlns:a16="http://schemas.microsoft.com/office/drawing/2014/main" id="{64AEA1AF-9CEA-495B-B81D-B0D57D5352CC}"/>
              </a:ext>
            </a:extLst>
          </p:cNvPr>
          <p:cNvSpPr txBox="1">
            <a:spLocks/>
          </p:cNvSpPr>
          <p:nvPr/>
        </p:nvSpPr>
        <p:spPr>
          <a:xfrm>
            <a:off x="6961094" y="6507410"/>
            <a:ext cx="5822576" cy="12391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bg1"/>
                </a:solidFill>
                <a:highlight>
                  <a:srgbClr val="000000"/>
                </a:highlight>
              </a:rPr>
              <a:t>https://github.com/cnabolouri/cnabolouri.github.io.git</a:t>
            </a:r>
            <a:endParaRPr lang="en-US" dirty="0">
              <a:solidFill>
                <a:schemeClr val="bg1"/>
              </a:solidFill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586478" y="1683756"/>
            <a:ext cx="3115265" cy="239635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r">
              <a:spcAft>
                <a:spcPts val="600"/>
              </a:spcAft>
            </a:pPr>
            <a: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EDA with Data Visualization</a:t>
            </a:r>
          </a:p>
        </p:txBody>
      </p:sp>
      <p:graphicFrame>
        <p:nvGraphicFramePr>
          <p:cNvPr id="7" name="Content Placeholder 4">
            <a:extLst>
              <a:ext uri="{FF2B5EF4-FFF2-40B4-BE49-F238E27FC236}">
                <a16:creationId xmlns:a16="http://schemas.microsoft.com/office/drawing/2014/main" id="{1AA82012-EC73-AC74-D2E6-1D29CE5C9930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327520544"/>
              </p:ext>
            </p:extLst>
          </p:nvPr>
        </p:nvGraphicFramePr>
        <p:xfrm>
          <a:off x="4905052" y="750440"/>
          <a:ext cx="6666833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0AFB27C-C276-CD7C-0804-521C68A238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117014-EE2D-185E-9098-4ECFEF0EFB80}"/>
              </a:ext>
            </a:extLst>
          </p:cNvPr>
          <p:cNvSpPr txBox="1">
            <a:spLocks/>
          </p:cNvSpPr>
          <p:nvPr/>
        </p:nvSpPr>
        <p:spPr>
          <a:xfrm>
            <a:off x="6961094" y="6507410"/>
            <a:ext cx="5822576" cy="12391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bg1"/>
                </a:solidFill>
                <a:highlight>
                  <a:srgbClr val="000000"/>
                </a:highlight>
              </a:rPr>
              <a:t>https://github.com/cnabolouri/cnabolouri.github.io.git</a:t>
            </a:r>
            <a:endParaRPr lang="en-US" dirty="0">
              <a:solidFill>
                <a:schemeClr val="bg1"/>
              </a:solidFill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1371597" y="348865"/>
            <a:ext cx="10044023" cy="8777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Outline</a:t>
            </a:r>
          </a:p>
        </p:txBody>
      </p:sp>
      <p:graphicFrame>
        <p:nvGraphicFramePr>
          <p:cNvPr id="21" name="Content Placeholder 2">
            <a:extLst>
              <a:ext uri="{FF2B5EF4-FFF2-40B4-BE49-F238E27FC236}">
                <a16:creationId xmlns:a16="http://schemas.microsoft.com/office/drawing/2014/main" id="{5F330BFC-3EF9-3025-C368-ED56E78E7DF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27998051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AA4AEE2-62D7-7089-4B7C-4FE8BBC86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2</a:t>
            </a:fld>
            <a:endParaRPr lang="en-US"/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A3F090AB-C840-E63C-62D7-196099BAFDD5}"/>
              </a:ext>
            </a:extLst>
          </p:cNvPr>
          <p:cNvSpPr txBox="1">
            <a:spLocks/>
          </p:cNvSpPr>
          <p:nvPr/>
        </p:nvSpPr>
        <p:spPr>
          <a:xfrm>
            <a:off x="6961094" y="6507410"/>
            <a:ext cx="5822576" cy="12391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bg1"/>
                </a:solidFill>
                <a:highlight>
                  <a:srgbClr val="000000"/>
                </a:highlight>
              </a:rPr>
              <a:t>https://github.com/cnabolouri/cnabolouri.github.io.git</a:t>
            </a:r>
            <a:endParaRPr lang="en-US" dirty="0">
              <a:solidFill>
                <a:schemeClr val="bg1"/>
              </a:solidFill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586478" y="1683756"/>
            <a:ext cx="3115265" cy="239635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r">
              <a:spcAft>
                <a:spcPts val="600"/>
              </a:spcAft>
            </a:pPr>
            <a: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EDA with SQL</a:t>
            </a:r>
          </a:p>
        </p:txBody>
      </p:sp>
      <p:graphicFrame>
        <p:nvGraphicFramePr>
          <p:cNvPr id="7" name="Content Placeholder 4">
            <a:extLst>
              <a:ext uri="{FF2B5EF4-FFF2-40B4-BE49-F238E27FC236}">
                <a16:creationId xmlns:a16="http://schemas.microsoft.com/office/drawing/2014/main" id="{2D283D12-32DB-1DD6-4C7A-F05AEC64072D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4030752595"/>
              </p:ext>
            </p:extLst>
          </p:nvPr>
        </p:nvGraphicFramePr>
        <p:xfrm>
          <a:off x="4905052" y="750440"/>
          <a:ext cx="6666833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E34EA2A-5FB5-DA46-5D23-B2404937F6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DC1565-54D0-A0AD-1FCB-A405D4A26EDC}"/>
              </a:ext>
            </a:extLst>
          </p:cNvPr>
          <p:cNvSpPr txBox="1">
            <a:spLocks/>
          </p:cNvSpPr>
          <p:nvPr/>
        </p:nvSpPr>
        <p:spPr>
          <a:xfrm>
            <a:off x="6961094" y="6507410"/>
            <a:ext cx="5822576" cy="12391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bg1"/>
                </a:solidFill>
                <a:highlight>
                  <a:srgbClr val="000000"/>
                </a:highlight>
              </a:rPr>
              <a:t>https://github.com/cnabolouri/cnabolouri.github.io.git</a:t>
            </a:r>
            <a:endParaRPr lang="en-US" dirty="0">
              <a:solidFill>
                <a:schemeClr val="bg1"/>
              </a:solidFill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586478" y="1683756"/>
            <a:ext cx="3115265" cy="239635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r">
              <a:spcAft>
                <a:spcPts val="600"/>
              </a:spcAft>
            </a:pPr>
            <a: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Build an Interactive Map with Folium</a:t>
            </a:r>
          </a:p>
        </p:txBody>
      </p:sp>
      <p:graphicFrame>
        <p:nvGraphicFramePr>
          <p:cNvPr id="7" name="Content Placeholder 4">
            <a:extLst>
              <a:ext uri="{FF2B5EF4-FFF2-40B4-BE49-F238E27FC236}">
                <a16:creationId xmlns:a16="http://schemas.microsoft.com/office/drawing/2014/main" id="{D67A5811-0751-CEBC-651F-01C09E768E88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3240548340"/>
              </p:ext>
            </p:extLst>
          </p:nvPr>
        </p:nvGraphicFramePr>
        <p:xfrm>
          <a:off x="4905052" y="750440"/>
          <a:ext cx="6666833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082820C-4002-51BF-3AFC-E61B0391EC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C1DFE5-7A16-1535-8BCC-FBAD8016CC4F}"/>
              </a:ext>
            </a:extLst>
          </p:cNvPr>
          <p:cNvSpPr txBox="1">
            <a:spLocks/>
          </p:cNvSpPr>
          <p:nvPr/>
        </p:nvSpPr>
        <p:spPr>
          <a:xfrm>
            <a:off x="6961094" y="6507410"/>
            <a:ext cx="5822576" cy="12391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bg1"/>
                </a:solidFill>
                <a:highlight>
                  <a:srgbClr val="000000"/>
                </a:highlight>
              </a:rPr>
              <a:t>https://github.com/cnabolouri/cnabolouri.github.io.git</a:t>
            </a:r>
            <a:endParaRPr lang="en-US" dirty="0">
              <a:solidFill>
                <a:schemeClr val="bg1"/>
              </a:solidFill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586478" y="1683756"/>
            <a:ext cx="3115265" cy="239635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r">
              <a:spcAft>
                <a:spcPts val="600"/>
              </a:spcAft>
            </a:pPr>
            <a:r>
              <a:rPr lang="en-US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Build a Dashboard with </a:t>
            </a:r>
            <a:r>
              <a:rPr lang="en-US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Plotly</a:t>
            </a:r>
            <a:r>
              <a:rPr lang="en-US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Dash</a:t>
            </a:r>
          </a:p>
        </p:txBody>
      </p:sp>
      <p:graphicFrame>
        <p:nvGraphicFramePr>
          <p:cNvPr id="7" name="Content Placeholder 4">
            <a:extLst>
              <a:ext uri="{FF2B5EF4-FFF2-40B4-BE49-F238E27FC236}">
                <a16:creationId xmlns:a16="http://schemas.microsoft.com/office/drawing/2014/main" id="{69277E42-8235-32E6-428F-42D2D6444B28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3562965723"/>
              </p:ext>
            </p:extLst>
          </p:nvPr>
        </p:nvGraphicFramePr>
        <p:xfrm>
          <a:off x="4321857" y="25627"/>
          <a:ext cx="7283665" cy="64015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6190B49-5503-5F8E-1B70-734912B8A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D7C86F-47E0-81DC-D9CB-3906F7B9944F}"/>
              </a:ext>
            </a:extLst>
          </p:cNvPr>
          <p:cNvSpPr txBox="1">
            <a:spLocks/>
          </p:cNvSpPr>
          <p:nvPr/>
        </p:nvSpPr>
        <p:spPr>
          <a:xfrm>
            <a:off x="6961094" y="6507410"/>
            <a:ext cx="5822576" cy="12391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</a:rPr>
              <a:t>https://</a:t>
            </a:r>
            <a:r>
              <a:rPr lang="en-US" dirty="0" err="1">
                <a:solidFill>
                  <a:schemeClr val="bg1"/>
                </a:solidFill>
                <a:highlight>
                  <a:srgbClr val="000000"/>
                </a:highlight>
              </a:rPr>
              <a:t>github.com</a:t>
            </a:r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</a:rPr>
              <a:t>/</a:t>
            </a:r>
            <a:r>
              <a:rPr lang="en-US" dirty="0" err="1">
                <a:solidFill>
                  <a:schemeClr val="bg1"/>
                </a:solidFill>
                <a:highlight>
                  <a:srgbClr val="000000"/>
                </a:highlight>
              </a:rPr>
              <a:t>cnabolouri</a:t>
            </a:r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</a:rPr>
              <a:t>/</a:t>
            </a:r>
            <a:r>
              <a:rPr lang="en-US" dirty="0" err="1">
                <a:solidFill>
                  <a:schemeClr val="bg1"/>
                </a:solidFill>
                <a:highlight>
                  <a:srgbClr val="000000"/>
                </a:highlight>
              </a:rPr>
              <a:t>cnabolouri.github.io.git</a:t>
            </a:r>
            <a:endParaRPr lang="en-US" dirty="0">
              <a:solidFill>
                <a:schemeClr val="bg1"/>
              </a:solidFill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331E72BA-59CD-BAE3-3F9F-996120826D41}"/>
              </a:ext>
            </a:extLst>
          </p:cNvPr>
          <p:cNvSpPr txBox="1">
            <a:spLocks/>
          </p:cNvSpPr>
          <p:nvPr/>
        </p:nvSpPr>
        <p:spPr>
          <a:xfrm>
            <a:off x="303569" y="586855"/>
            <a:ext cx="3364519" cy="338749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r">
              <a:spcAft>
                <a:spcPts val="600"/>
              </a:spcAft>
            </a:pPr>
            <a:r>
              <a:rPr lang="en-US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Predictive Analysis (Classification)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810259" y="649480"/>
            <a:ext cx="6555347" cy="58477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/>
          <a:p>
            <a:pPr marL="0"/>
            <a:r>
              <a:rPr lang="en-US" sz="1100" b="1" dirty="0"/>
              <a:t>Model Development Process</a:t>
            </a:r>
          </a:p>
          <a:p>
            <a:pPr lvl="1"/>
            <a:r>
              <a:rPr lang="en-US" sz="1100" b="1" dirty="0"/>
              <a:t>Data Preprocessing</a:t>
            </a:r>
            <a:endParaRPr lang="en-US" sz="1100" dirty="0"/>
          </a:p>
          <a:p>
            <a:pPr marL="1200150" lvl="2"/>
            <a:r>
              <a:rPr lang="en-US" sz="1100" dirty="0"/>
              <a:t>Features were selected from the dataset, including </a:t>
            </a:r>
            <a:r>
              <a:rPr lang="en-US" sz="1100" b="1" dirty="0"/>
              <a:t>Flight Number, Payload Mass, Orbit, Launch Site, Reusability Factors, Booster Version, and more</a:t>
            </a:r>
            <a:r>
              <a:rPr lang="en-US" sz="1100" dirty="0"/>
              <a:t>.</a:t>
            </a:r>
          </a:p>
          <a:p>
            <a:pPr marL="1200150" lvl="2"/>
            <a:r>
              <a:rPr lang="en-US" sz="1100" dirty="0"/>
              <a:t>Categorical variables (</a:t>
            </a:r>
            <a:r>
              <a:rPr lang="en-US" sz="1100" b="1" dirty="0"/>
              <a:t>Orbit, Launch Site, etc.</a:t>
            </a:r>
            <a:r>
              <a:rPr lang="en-US" sz="1100" dirty="0"/>
              <a:t>) were converted to numerical representations using </a:t>
            </a:r>
            <a:r>
              <a:rPr lang="en-US" sz="1100" b="1" dirty="0"/>
              <a:t>One-Hot Encoding</a:t>
            </a:r>
            <a:r>
              <a:rPr lang="en-US" sz="1100" dirty="0"/>
              <a:t>.</a:t>
            </a:r>
          </a:p>
          <a:p>
            <a:pPr marL="1200150" lvl="2"/>
            <a:r>
              <a:rPr lang="en-US" sz="1100" dirty="0"/>
              <a:t>The dataset was split into </a:t>
            </a:r>
            <a:r>
              <a:rPr lang="en-US" sz="1100" b="1" dirty="0"/>
              <a:t>training and testing sets</a:t>
            </a:r>
            <a:r>
              <a:rPr lang="en-US" sz="1100" dirty="0"/>
              <a:t> (80% training, 20% testing).</a:t>
            </a:r>
          </a:p>
          <a:p>
            <a:pPr marL="1200150" lvl="2"/>
            <a:r>
              <a:rPr lang="en-US" sz="1100" b="1" dirty="0"/>
              <a:t>Standardization</a:t>
            </a:r>
            <a:r>
              <a:rPr lang="en-US" sz="1100" dirty="0"/>
              <a:t> was applied to numerical features to ensure consistent scaling.</a:t>
            </a:r>
          </a:p>
          <a:p>
            <a:pPr lvl="1"/>
            <a:r>
              <a:rPr lang="en-US" sz="1100" b="1" dirty="0"/>
              <a:t>Model Selection</a:t>
            </a:r>
            <a:endParaRPr lang="en-US" sz="1100" dirty="0"/>
          </a:p>
          <a:p>
            <a:pPr marL="1200150" lvl="2"/>
            <a:r>
              <a:rPr lang="en-US" sz="1100" dirty="0"/>
              <a:t>Several machine learning classification models were tested, including:</a:t>
            </a:r>
          </a:p>
          <a:p>
            <a:pPr lvl="3"/>
            <a:r>
              <a:rPr lang="en-US" sz="1100" b="1" dirty="0"/>
              <a:t>Logistic Regression</a:t>
            </a:r>
            <a:endParaRPr lang="en-US" sz="1100" dirty="0"/>
          </a:p>
          <a:p>
            <a:pPr lvl="3"/>
            <a:r>
              <a:rPr lang="en-US" sz="1100" b="1" dirty="0"/>
              <a:t>Support Vector Machines (SVM)</a:t>
            </a:r>
            <a:endParaRPr lang="en-US" sz="1100" dirty="0"/>
          </a:p>
          <a:p>
            <a:pPr lvl="3"/>
            <a:r>
              <a:rPr lang="en-US" sz="1100" b="1" dirty="0"/>
              <a:t>Decision Tree</a:t>
            </a:r>
            <a:endParaRPr lang="en-US" sz="1100" dirty="0"/>
          </a:p>
          <a:p>
            <a:pPr lvl="3"/>
            <a:r>
              <a:rPr lang="en-US" sz="1100" b="1" dirty="0"/>
              <a:t>K-Nearest Neighbors (KNN)</a:t>
            </a:r>
            <a:endParaRPr lang="en-US" sz="1100" dirty="0"/>
          </a:p>
          <a:p>
            <a:pPr marL="1200150" lvl="2"/>
            <a:r>
              <a:rPr lang="en-US" sz="1100" dirty="0"/>
              <a:t>Hyperparameter tuning was performed using </a:t>
            </a:r>
            <a:r>
              <a:rPr lang="en-US" sz="1100" b="1" dirty="0" err="1"/>
              <a:t>GridSearchCV</a:t>
            </a:r>
            <a:r>
              <a:rPr lang="en-US" sz="1100" dirty="0"/>
              <a:t> to find the best model configurations.</a:t>
            </a:r>
          </a:p>
          <a:p>
            <a:pPr lvl="1"/>
            <a:r>
              <a:rPr lang="en-US" sz="1100" b="1" dirty="0"/>
              <a:t>Model Evaluation</a:t>
            </a:r>
            <a:endParaRPr lang="en-US" sz="1100" dirty="0"/>
          </a:p>
          <a:p>
            <a:pPr marL="1200150" lvl="2"/>
            <a:r>
              <a:rPr lang="en-US" sz="1100" dirty="0"/>
              <a:t>Each model was evaluated on the </a:t>
            </a:r>
            <a:r>
              <a:rPr lang="en-US" sz="1100" b="1" dirty="0"/>
              <a:t>test dataset</a:t>
            </a:r>
            <a:r>
              <a:rPr lang="en-US" sz="1100" dirty="0"/>
              <a:t> using:</a:t>
            </a:r>
          </a:p>
          <a:p>
            <a:pPr lvl="3"/>
            <a:r>
              <a:rPr lang="en-US" sz="1100" b="1" dirty="0"/>
              <a:t>Accuracy Score</a:t>
            </a:r>
            <a:r>
              <a:rPr lang="en-US" sz="1100" dirty="0"/>
              <a:t>: Measures the percentage of correct predictions.</a:t>
            </a:r>
          </a:p>
          <a:p>
            <a:pPr lvl="3"/>
            <a:r>
              <a:rPr lang="en-US" sz="1100" b="1" dirty="0"/>
              <a:t>Confusion Matrix</a:t>
            </a:r>
            <a:r>
              <a:rPr lang="en-US" sz="1100" dirty="0"/>
              <a:t>: Analyzes True Positives, True Negatives, False Positives, and False Negatives.</a:t>
            </a:r>
          </a:p>
          <a:p>
            <a:pPr lvl="3"/>
            <a:r>
              <a:rPr lang="en-US" sz="1100" b="1" dirty="0"/>
              <a:t>Precision &amp; Recall</a:t>
            </a:r>
            <a:r>
              <a:rPr lang="en-US" sz="1100" dirty="0"/>
              <a:t>: Evaluates the model’s ability to predict successful launches accurately.</a:t>
            </a:r>
          </a:p>
          <a:p>
            <a:pPr lvl="1"/>
            <a:r>
              <a:rPr lang="en-US" sz="1100" b="1" dirty="0"/>
              <a:t>Best Performing Model</a:t>
            </a:r>
            <a:endParaRPr lang="en-US" sz="1100" dirty="0"/>
          </a:p>
          <a:p>
            <a:pPr marL="1200150" lvl="2"/>
            <a:r>
              <a:rPr lang="en-US" sz="1100" dirty="0"/>
              <a:t>The </a:t>
            </a:r>
            <a:r>
              <a:rPr lang="en-US" sz="1100" b="1" dirty="0"/>
              <a:t>Support Vector Machine (SVM) with an optimized kernel</a:t>
            </a:r>
            <a:r>
              <a:rPr lang="en-US" sz="1100" dirty="0"/>
              <a:t> achieved the highest accuracy.</a:t>
            </a:r>
          </a:p>
          <a:p>
            <a:pPr marL="1200150" lvl="2"/>
            <a:r>
              <a:rPr lang="en-US" sz="1100" dirty="0"/>
              <a:t>The </a:t>
            </a:r>
            <a:r>
              <a:rPr lang="en-US" sz="1100" b="1" dirty="0"/>
              <a:t>Decision Tree and Logistic Regression</a:t>
            </a:r>
            <a:r>
              <a:rPr lang="en-US" sz="1100" dirty="0"/>
              <a:t> also performed well but had slightly lower accuracy.</a:t>
            </a:r>
          </a:p>
          <a:p>
            <a:pPr marL="1200150" lvl="2"/>
            <a:r>
              <a:rPr lang="en-US" sz="1100" b="1" dirty="0"/>
              <a:t>KNN</a:t>
            </a:r>
            <a:r>
              <a:rPr lang="en-US" sz="1100" dirty="0"/>
              <a:t> was less effective due to sensitivity to feature scaling and data distribution.</a:t>
            </a:r>
          </a:p>
          <a:p>
            <a:pPr lvl="1"/>
            <a:r>
              <a:rPr lang="en-US" sz="1100" b="1" dirty="0"/>
              <a:t>Model Optimization</a:t>
            </a:r>
            <a:endParaRPr lang="en-US" sz="1100" dirty="0"/>
          </a:p>
          <a:p>
            <a:pPr marL="1200150" lvl="2"/>
            <a:r>
              <a:rPr lang="en-US" sz="1100" dirty="0"/>
              <a:t>The </a:t>
            </a:r>
            <a:r>
              <a:rPr lang="en-US" sz="1100" b="1" dirty="0"/>
              <a:t>best hyperparameters</a:t>
            </a:r>
            <a:r>
              <a:rPr lang="en-US" sz="1100" dirty="0"/>
              <a:t> were determined for each model using </a:t>
            </a:r>
            <a:r>
              <a:rPr lang="en-US" sz="1100" b="1" dirty="0"/>
              <a:t>cross-validation</a:t>
            </a:r>
            <a:r>
              <a:rPr lang="en-US" sz="1100" dirty="0"/>
              <a:t>.</a:t>
            </a:r>
          </a:p>
          <a:p>
            <a:pPr marL="1200150" lvl="2"/>
            <a:r>
              <a:rPr lang="en-US" sz="1100" b="1" dirty="0"/>
              <a:t>Feature importance analysis</a:t>
            </a:r>
            <a:r>
              <a:rPr lang="en-US" sz="1100" dirty="0"/>
              <a:t> was conducted to understand which factors contributed most to launch success.</a:t>
            </a:r>
          </a:p>
          <a:p>
            <a:endParaRPr lang="en-US" sz="11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E9553D-339B-7275-0472-2E42E2D98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190C97C-0095-2443-AC12-FA4CBA4ACD4D}" type="slidenum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23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2018906" y="1994273"/>
            <a:ext cx="4840010" cy="5077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endParaRPr lang="en-US" sz="4400" b="1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725429-CB02-841F-C337-32B395584445}"/>
              </a:ext>
            </a:extLst>
          </p:cNvPr>
          <p:cNvSpPr txBox="1">
            <a:spLocks/>
          </p:cNvSpPr>
          <p:nvPr/>
        </p:nvSpPr>
        <p:spPr>
          <a:xfrm>
            <a:off x="6961094" y="6507410"/>
            <a:ext cx="5822576" cy="12391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</a:rPr>
              <a:t>https://</a:t>
            </a:r>
            <a:r>
              <a:rPr lang="en-US" dirty="0" err="1">
                <a:solidFill>
                  <a:schemeClr val="bg1"/>
                </a:solidFill>
                <a:highlight>
                  <a:srgbClr val="000000"/>
                </a:highlight>
              </a:rPr>
              <a:t>github.com</a:t>
            </a:r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</a:rPr>
              <a:t>/</a:t>
            </a:r>
            <a:r>
              <a:rPr lang="en-US" dirty="0" err="1">
                <a:solidFill>
                  <a:schemeClr val="bg1"/>
                </a:solidFill>
                <a:highlight>
                  <a:srgbClr val="000000"/>
                </a:highlight>
              </a:rPr>
              <a:t>cnabolouri</a:t>
            </a:r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</a:rPr>
              <a:t>/</a:t>
            </a:r>
            <a:r>
              <a:rPr lang="en-US" dirty="0" err="1">
                <a:solidFill>
                  <a:schemeClr val="bg1"/>
                </a:solidFill>
                <a:highlight>
                  <a:srgbClr val="000000"/>
                </a:highlight>
              </a:rPr>
              <a:t>cnabolouri.github.io.git</a:t>
            </a:r>
            <a:endParaRPr lang="en-US">
              <a:solidFill>
                <a:schemeClr val="bg1"/>
              </a:solidFill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E3C77CC9-C2C1-5F87-0306-737D7795F1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00" y="15240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ED97611-E082-6EA0-4A90-B8A5406F9B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52402" y="15240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245A4B8-F5B6-7F46-248C-A5A741A333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00" y="15240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483CE21-EB82-A46E-34CE-03ACB50BC8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52397" y="152399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Slide Number Placeholder 6">
            <a:extLst>
              <a:ext uri="{FF2B5EF4-FFF2-40B4-BE49-F238E27FC236}">
                <a16:creationId xmlns:a16="http://schemas.microsoft.com/office/drawing/2014/main" id="{648D82C2-2D18-4ACD-8CA6-2B107F982579}"/>
              </a:ext>
            </a:extLst>
          </p:cNvPr>
          <p:cNvSpPr txBox="1">
            <a:spLocks/>
          </p:cNvSpPr>
          <p:nvPr/>
        </p:nvSpPr>
        <p:spPr>
          <a:xfrm>
            <a:off x="8867172" y="61779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600" kern="1200">
                <a:solidFill>
                  <a:srgbClr val="1C7DDB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190C97C-0095-2443-AC12-FA4CBA4ACD4D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Abadi"/>
              </a:rPr>
              <a:t>Results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Footer Placeholder 5">
            <a:extLst>
              <a:ext uri="{FF2B5EF4-FFF2-40B4-BE49-F238E27FC236}">
                <a16:creationId xmlns:a16="http://schemas.microsoft.com/office/drawing/2014/main" id="{2AB1B401-08F4-B235-9083-BAECE913CE59}"/>
              </a:ext>
            </a:extLst>
          </p:cNvPr>
          <p:cNvSpPr txBox="1">
            <a:spLocks/>
          </p:cNvSpPr>
          <p:nvPr/>
        </p:nvSpPr>
        <p:spPr>
          <a:xfrm>
            <a:off x="6961094" y="6507410"/>
            <a:ext cx="5822576" cy="12391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bg1"/>
                </a:solidFill>
                <a:highlight>
                  <a:srgbClr val="000000"/>
                </a:highlight>
              </a:rPr>
              <a:t>https://github.com/cnabolouri/cnabolouri.github.io.git</a:t>
            </a:r>
            <a:endParaRPr lang="en-US" dirty="0">
              <a:solidFill>
                <a:schemeClr val="bg1"/>
              </a:solidFill>
              <a:highlight>
                <a:srgbClr val="000000"/>
              </a:highlight>
            </a:endParaRPr>
          </a:p>
        </p:txBody>
      </p:sp>
      <p:graphicFrame>
        <p:nvGraphicFramePr>
          <p:cNvPr id="10" name="Content Placeholder 2">
            <a:extLst>
              <a:ext uri="{FF2B5EF4-FFF2-40B4-BE49-F238E27FC236}">
                <a16:creationId xmlns:a16="http://schemas.microsoft.com/office/drawing/2014/main" id="{BC88DF94-650F-AEED-BDF7-D07B7929A1B8}"/>
              </a:ext>
            </a:extLst>
          </p:cNvPr>
          <p:cNvGraphicFramePr/>
          <p:nvPr/>
        </p:nvGraphicFramePr>
        <p:xfrm>
          <a:off x="841125" y="1807337"/>
          <a:ext cx="10616847" cy="16216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D91C05D-4D6D-4C36-B1AD-C81A23DEC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25</a:t>
            </a:fld>
            <a:endParaRPr lang="en-US"/>
          </a:p>
        </p:txBody>
      </p:sp>
      <p:sp>
        <p:nvSpPr>
          <p:cNvPr id="4" name="Footer Placeholder 5">
            <a:extLst>
              <a:ext uri="{FF2B5EF4-FFF2-40B4-BE49-F238E27FC236}">
                <a16:creationId xmlns:a16="http://schemas.microsoft.com/office/drawing/2014/main" id="{C5535145-4051-3511-C242-D70E7F6ED9C8}"/>
              </a:ext>
            </a:extLst>
          </p:cNvPr>
          <p:cNvSpPr txBox="1">
            <a:spLocks/>
          </p:cNvSpPr>
          <p:nvPr/>
        </p:nvSpPr>
        <p:spPr>
          <a:xfrm>
            <a:off x="6961094" y="6507410"/>
            <a:ext cx="5822576" cy="12391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</a:rPr>
              <a:t>https://</a:t>
            </a:r>
            <a:r>
              <a:rPr lang="en-US" dirty="0" err="1">
                <a:solidFill>
                  <a:schemeClr val="bg1"/>
                </a:solidFill>
                <a:highlight>
                  <a:srgbClr val="000000"/>
                </a:highlight>
              </a:rPr>
              <a:t>github.com</a:t>
            </a:r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</a:rPr>
              <a:t>/</a:t>
            </a:r>
            <a:r>
              <a:rPr lang="en-US" dirty="0" err="1">
                <a:solidFill>
                  <a:schemeClr val="bg1"/>
                </a:solidFill>
                <a:highlight>
                  <a:srgbClr val="000000"/>
                </a:highlight>
              </a:rPr>
              <a:t>cnabolouri</a:t>
            </a:r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</a:rPr>
              <a:t>/</a:t>
            </a:r>
            <a:r>
              <a:rPr lang="en-US" dirty="0" err="1">
                <a:solidFill>
                  <a:schemeClr val="bg1"/>
                </a:solidFill>
                <a:highlight>
                  <a:srgbClr val="000000"/>
                </a:highlight>
              </a:rPr>
              <a:t>cnabolouri.github.io.git</a:t>
            </a:r>
            <a:endParaRPr lang="en-US" dirty="0">
              <a:solidFill>
                <a:schemeClr val="bg1"/>
              </a:solidFill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660041" y="2767106"/>
            <a:ext cx="2880828" cy="307190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Flight Number vs. Launch Site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26F56DC-3FD6-8714-80CB-FE57EC09DD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3840" y="1772695"/>
            <a:ext cx="7772400" cy="2907079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C391DE-403D-D578-7EC6-076D4C8A1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26</a:t>
            </a:fld>
            <a:endParaRPr lang="en-US"/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915D2C61-BF3F-3DE5-2EE6-376ECAD1F643}"/>
              </a:ext>
            </a:extLst>
          </p:cNvPr>
          <p:cNvSpPr txBox="1">
            <a:spLocks/>
          </p:cNvSpPr>
          <p:nvPr/>
        </p:nvSpPr>
        <p:spPr>
          <a:xfrm>
            <a:off x="6961094" y="6507410"/>
            <a:ext cx="5822576" cy="12391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</a:rPr>
              <a:t>https://</a:t>
            </a:r>
            <a:r>
              <a:rPr lang="en-US" dirty="0" err="1">
                <a:solidFill>
                  <a:schemeClr val="bg1"/>
                </a:solidFill>
                <a:highlight>
                  <a:srgbClr val="000000"/>
                </a:highlight>
              </a:rPr>
              <a:t>github.com</a:t>
            </a:r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</a:rPr>
              <a:t>/</a:t>
            </a:r>
            <a:r>
              <a:rPr lang="en-US" dirty="0" err="1">
                <a:solidFill>
                  <a:schemeClr val="bg1"/>
                </a:solidFill>
                <a:highlight>
                  <a:srgbClr val="000000"/>
                </a:highlight>
              </a:rPr>
              <a:t>cnabolouri</a:t>
            </a:r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</a:rPr>
              <a:t>/</a:t>
            </a:r>
            <a:r>
              <a:rPr lang="en-US" dirty="0" err="1">
                <a:solidFill>
                  <a:schemeClr val="bg1"/>
                </a:solidFill>
                <a:highlight>
                  <a:srgbClr val="000000"/>
                </a:highlight>
              </a:rPr>
              <a:t>cnabolouri.github.io.git</a:t>
            </a:r>
            <a:endParaRPr lang="en-US" dirty="0">
              <a:solidFill>
                <a:schemeClr val="bg1"/>
              </a:solidFill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660041" y="2767106"/>
            <a:ext cx="2880828" cy="307190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Payload vs. Launch Site</a:t>
            </a:r>
          </a:p>
        </p:txBody>
      </p:sp>
      <p:pic>
        <p:nvPicPr>
          <p:cNvPr id="2" name="Picture 1" descr="A screen shot of a computer&#10;&#10;Description automatically generated">
            <a:extLst>
              <a:ext uri="{FF2B5EF4-FFF2-40B4-BE49-F238E27FC236}">
                <a16:creationId xmlns:a16="http://schemas.microsoft.com/office/drawing/2014/main" id="{0F4F461F-3C89-FDE4-1FB3-46EF2446A3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4462" y="1714361"/>
            <a:ext cx="8124525" cy="310763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E767E9-E249-B712-63B8-4785C7AFE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27</a:t>
            </a:fld>
            <a:endParaRPr lang="en-US"/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7ECEE414-E867-B05D-C58D-2C4B4089D05E}"/>
              </a:ext>
            </a:extLst>
          </p:cNvPr>
          <p:cNvSpPr txBox="1">
            <a:spLocks/>
          </p:cNvSpPr>
          <p:nvPr/>
        </p:nvSpPr>
        <p:spPr>
          <a:xfrm>
            <a:off x="6961094" y="6507410"/>
            <a:ext cx="5822576" cy="12391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</a:rPr>
              <a:t>https://</a:t>
            </a:r>
            <a:r>
              <a:rPr lang="en-US" dirty="0" err="1">
                <a:solidFill>
                  <a:schemeClr val="bg1"/>
                </a:solidFill>
                <a:highlight>
                  <a:srgbClr val="000000"/>
                </a:highlight>
              </a:rPr>
              <a:t>github.com</a:t>
            </a:r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</a:rPr>
              <a:t>/</a:t>
            </a:r>
            <a:r>
              <a:rPr lang="en-US" dirty="0" err="1">
                <a:solidFill>
                  <a:schemeClr val="bg1"/>
                </a:solidFill>
                <a:highlight>
                  <a:srgbClr val="000000"/>
                </a:highlight>
              </a:rPr>
              <a:t>cnabolouri</a:t>
            </a:r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</a:rPr>
              <a:t>/</a:t>
            </a:r>
            <a:r>
              <a:rPr lang="en-US" dirty="0" err="1">
                <a:solidFill>
                  <a:schemeClr val="bg1"/>
                </a:solidFill>
                <a:highlight>
                  <a:srgbClr val="000000"/>
                </a:highlight>
              </a:rPr>
              <a:t>cnabolouri.github.io.git</a:t>
            </a:r>
            <a:endParaRPr lang="en-US" dirty="0">
              <a:solidFill>
                <a:schemeClr val="bg1"/>
              </a:solidFill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660041" y="2767106"/>
            <a:ext cx="2880828" cy="307190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Success Rate vs. Orbit Type</a:t>
            </a:r>
          </a:p>
        </p:txBody>
      </p:sp>
      <p:pic>
        <p:nvPicPr>
          <p:cNvPr id="2" name="Picture 1" descr="A screen shot of a graph&#10;&#10;Description automatically generated">
            <a:extLst>
              <a:ext uri="{FF2B5EF4-FFF2-40B4-BE49-F238E27FC236}">
                <a16:creationId xmlns:a16="http://schemas.microsoft.com/office/drawing/2014/main" id="{5876AC27-B823-C05B-8E2E-5B08235A13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3690" y="35857"/>
            <a:ext cx="7142188" cy="6820789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5333B6-D1CE-01C3-1E88-24726999F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28</a:t>
            </a:fld>
            <a:endParaRPr lang="en-US"/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A979F9C7-AFC6-F213-5EE7-F5150DE0A925}"/>
              </a:ext>
            </a:extLst>
          </p:cNvPr>
          <p:cNvSpPr txBox="1">
            <a:spLocks/>
          </p:cNvSpPr>
          <p:nvPr/>
        </p:nvSpPr>
        <p:spPr>
          <a:xfrm>
            <a:off x="0" y="6429334"/>
            <a:ext cx="5822576" cy="12391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</a:rPr>
              <a:t>https://</a:t>
            </a:r>
            <a:r>
              <a:rPr lang="en-US" dirty="0" err="1">
                <a:solidFill>
                  <a:schemeClr val="bg1"/>
                </a:solidFill>
                <a:highlight>
                  <a:srgbClr val="000000"/>
                </a:highlight>
              </a:rPr>
              <a:t>github.com</a:t>
            </a:r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</a:rPr>
              <a:t>/</a:t>
            </a:r>
            <a:r>
              <a:rPr lang="en-US" dirty="0" err="1">
                <a:solidFill>
                  <a:schemeClr val="bg1"/>
                </a:solidFill>
                <a:highlight>
                  <a:srgbClr val="000000"/>
                </a:highlight>
              </a:rPr>
              <a:t>cnabolouri</a:t>
            </a:r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</a:rPr>
              <a:t>/</a:t>
            </a:r>
            <a:r>
              <a:rPr lang="en-US" dirty="0" err="1">
                <a:solidFill>
                  <a:schemeClr val="bg1"/>
                </a:solidFill>
                <a:highlight>
                  <a:srgbClr val="000000"/>
                </a:highlight>
              </a:rPr>
              <a:t>cnabolouri.github.io.git</a:t>
            </a:r>
            <a:endParaRPr lang="en-US" dirty="0">
              <a:solidFill>
                <a:schemeClr val="bg1"/>
              </a:solidFill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660041" y="2767106"/>
            <a:ext cx="2880828" cy="307190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Flight Number vs. Orbit Type</a:t>
            </a:r>
          </a:p>
        </p:txBody>
      </p:sp>
      <p:pic>
        <p:nvPicPr>
          <p:cNvPr id="2" name="Picture 1" descr="A screen shot of a computer&#10;&#10;Description automatically generated">
            <a:extLst>
              <a:ext uri="{FF2B5EF4-FFF2-40B4-BE49-F238E27FC236}">
                <a16:creationId xmlns:a16="http://schemas.microsoft.com/office/drawing/2014/main" id="{52CCD85D-20A6-6C7C-570A-C87DD8F109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4461" y="1566164"/>
            <a:ext cx="8113771" cy="3286076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CBD07E-9F48-54B5-F1A5-520753C1AE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29</a:t>
            </a:fld>
            <a:endParaRPr lang="en-US"/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3722A641-AFFA-63F8-EC96-B190D62C4A27}"/>
              </a:ext>
            </a:extLst>
          </p:cNvPr>
          <p:cNvSpPr txBox="1">
            <a:spLocks/>
          </p:cNvSpPr>
          <p:nvPr/>
        </p:nvSpPr>
        <p:spPr>
          <a:xfrm>
            <a:off x="6961094" y="6507410"/>
            <a:ext cx="5822576" cy="12391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</a:rPr>
              <a:t>https://</a:t>
            </a:r>
            <a:r>
              <a:rPr lang="en-US" dirty="0" err="1">
                <a:solidFill>
                  <a:schemeClr val="bg1"/>
                </a:solidFill>
                <a:highlight>
                  <a:srgbClr val="000000"/>
                </a:highlight>
              </a:rPr>
              <a:t>github.com</a:t>
            </a:r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</a:rPr>
              <a:t>/</a:t>
            </a:r>
            <a:r>
              <a:rPr lang="en-US" dirty="0" err="1">
                <a:solidFill>
                  <a:schemeClr val="bg1"/>
                </a:solidFill>
                <a:highlight>
                  <a:srgbClr val="000000"/>
                </a:highlight>
              </a:rPr>
              <a:t>cnabolouri</a:t>
            </a:r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</a:rPr>
              <a:t>/</a:t>
            </a:r>
            <a:r>
              <a:rPr lang="en-US" dirty="0" err="1">
                <a:solidFill>
                  <a:schemeClr val="bg1"/>
                </a:solidFill>
                <a:highlight>
                  <a:srgbClr val="000000"/>
                </a:highlight>
              </a:rPr>
              <a:t>cnabolouri.github.io.git</a:t>
            </a:r>
            <a:endParaRPr lang="en-US" dirty="0">
              <a:solidFill>
                <a:schemeClr val="bg1"/>
              </a:solidFill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586478" y="1683756"/>
            <a:ext cx="3115265" cy="239635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r">
              <a:spcAft>
                <a:spcPts val="600"/>
              </a:spcAft>
            </a:pPr>
            <a:r>
              <a:rPr lang="en-US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Executive Summary</a:t>
            </a:r>
          </a:p>
        </p:txBody>
      </p:sp>
      <p:graphicFrame>
        <p:nvGraphicFramePr>
          <p:cNvPr id="21" name="Content Placeholder 2">
            <a:extLst>
              <a:ext uri="{FF2B5EF4-FFF2-40B4-BE49-F238E27FC236}">
                <a16:creationId xmlns:a16="http://schemas.microsoft.com/office/drawing/2014/main" id="{AAE0E16D-99B7-4A94-415B-E459E51E944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4419354"/>
              </p:ext>
            </p:extLst>
          </p:nvPr>
        </p:nvGraphicFramePr>
        <p:xfrm>
          <a:off x="4905052" y="750440"/>
          <a:ext cx="6666833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D79C4F7-2226-A6BA-7929-C3A770266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3</a:t>
            </a:fld>
            <a:endParaRPr lang="en-US"/>
          </a:p>
        </p:txBody>
      </p:sp>
      <p:sp>
        <p:nvSpPr>
          <p:cNvPr id="3" name="Footer Placeholder 5">
            <a:extLst>
              <a:ext uri="{FF2B5EF4-FFF2-40B4-BE49-F238E27FC236}">
                <a16:creationId xmlns:a16="http://schemas.microsoft.com/office/drawing/2014/main" id="{CC91AF35-1CBE-3A1F-41DD-47FE28622A5B}"/>
              </a:ext>
            </a:extLst>
          </p:cNvPr>
          <p:cNvSpPr txBox="1">
            <a:spLocks/>
          </p:cNvSpPr>
          <p:nvPr/>
        </p:nvSpPr>
        <p:spPr>
          <a:xfrm>
            <a:off x="6961094" y="6507410"/>
            <a:ext cx="5822576" cy="12391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bg1"/>
                </a:solidFill>
                <a:highlight>
                  <a:srgbClr val="000000"/>
                </a:highlight>
              </a:rPr>
              <a:t>https://github.com/cnabolouri/cnabolouri.github.io.git</a:t>
            </a:r>
            <a:endParaRPr lang="en-US" dirty="0">
              <a:solidFill>
                <a:schemeClr val="bg1"/>
              </a:solidFill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660041" y="2767106"/>
            <a:ext cx="2880828" cy="307190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Payload vs. Orbit Type</a:t>
            </a:r>
          </a:p>
        </p:txBody>
      </p:sp>
      <p:pic>
        <p:nvPicPr>
          <p:cNvPr id="2" name="Picture 1" descr="A screen shot of a computer&#10;&#10;Description automatically generated">
            <a:extLst>
              <a:ext uri="{FF2B5EF4-FFF2-40B4-BE49-F238E27FC236}">
                <a16:creationId xmlns:a16="http://schemas.microsoft.com/office/drawing/2014/main" id="{65AECCFC-EEA5-0EEC-CC30-81D32A2D3A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6532" y="1595718"/>
            <a:ext cx="8111727" cy="3305527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556107-D5D0-C0CA-B79F-080FCC43C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30</a:t>
            </a:fld>
            <a:endParaRPr lang="en-US"/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68FAD12D-BBD9-526A-9024-BF0D8C311474}"/>
              </a:ext>
            </a:extLst>
          </p:cNvPr>
          <p:cNvSpPr txBox="1">
            <a:spLocks/>
          </p:cNvSpPr>
          <p:nvPr/>
        </p:nvSpPr>
        <p:spPr>
          <a:xfrm>
            <a:off x="6961094" y="6507410"/>
            <a:ext cx="5822576" cy="12391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</a:rPr>
              <a:t>https://</a:t>
            </a:r>
            <a:r>
              <a:rPr lang="en-US" dirty="0" err="1">
                <a:solidFill>
                  <a:schemeClr val="bg1"/>
                </a:solidFill>
                <a:highlight>
                  <a:srgbClr val="000000"/>
                </a:highlight>
              </a:rPr>
              <a:t>github.com</a:t>
            </a:r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</a:rPr>
              <a:t>/</a:t>
            </a:r>
            <a:r>
              <a:rPr lang="en-US" dirty="0" err="1">
                <a:solidFill>
                  <a:schemeClr val="bg1"/>
                </a:solidFill>
                <a:highlight>
                  <a:srgbClr val="000000"/>
                </a:highlight>
              </a:rPr>
              <a:t>cnabolouri</a:t>
            </a:r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</a:rPr>
              <a:t>/</a:t>
            </a:r>
            <a:r>
              <a:rPr lang="en-US" dirty="0" err="1">
                <a:solidFill>
                  <a:schemeClr val="bg1"/>
                </a:solidFill>
                <a:highlight>
                  <a:srgbClr val="000000"/>
                </a:highlight>
              </a:rPr>
              <a:t>cnabolouri.github.io.git</a:t>
            </a:r>
            <a:endParaRPr lang="en-US" dirty="0">
              <a:solidFill>
                <a:schemeClr val="bg1"/>
              </a:solidFill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660041" y="2767106"/>
            <a:ext cx="2880828" cy="307190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Launch Success Yearly Trend</a:t>
            </a:r>
          </a:p>
        </p:txBody>
      </p:sp>
      <p:pic>
        <p:nvPicPr>
          <p:cNvPr id="2" name="Picture 1" descr="A screen shot of a graph&#10;&#10;Description automatically generated">
            <a:extLst>
              <a:ext uri="{FF2B5EF4-FFF2-40B4-BE49-F238E27FC236}">
                <a16:creationId xmlns:a16="http://schemas.microsoft.com/office/drawing/2014/main" id="{72EE224B-CF35-4625-A627-5E13CDFD7C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4495807" y="1"/>
            <a:ext cx="7277095" cy="6822274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C30EEC-2429-2D40-A0FC-7EDB8D830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31</a:t>
            </a:fld>
            <a:endParaRPr lang="en-US"/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03C7351A-60F9-5C3A-DB10-407E076AF842}"/>
              </a:ext>
            </a:extLst>
          </p:cNvPr>
          <p:cNvSpPr txBox="1">
            <a:spLocks/>
          </p:cNvSpPr>
          <p:nvPr/>
        </p:nvSpPr>
        <p:spPr>
          <a:xfrm>
            <a:off x="-1" y="6287180"/>
            <a:ext cx="5450541" cy="20411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bg1"/>
                </a:solidFill>
                <a:highlight>
                  <a:srgbClr val="000000"/>
                </a:highlight>
              </a:rPr>
              <a:t>https://</a:t>
            </a:r>
            <a:r>
              <a:rPr lang="en-US" sz="1400" dirty="0" err="1">
                <a:solidFill>
                  <a:schemeClr val="bg1"/>
                </a:solidFill>
                <a:highlight>
                  <a:srgbClr val="000000"/>
                </a:highlight>
              </a:rPr>
              <a:t>github.com</a:t>
            </a:r>
            <a:r>
              <a:rPr lang="en-US" sz="1400" dirty="0">
                <a:solidFill>
                  <a:schemeClr val="bg1"/>
                </a:solidFill>
                <a:highlight>
                  <a:srgbClr val="000000"/>
                </a:highlight>
              </a:rPr>
              <a:t>/</a:t>
            </a:r>
            <a:r>
              <a:rPr lang="en-US" sz="1400" dirty="0" err="1">
                <a:solidFill>
                  <a:schemeClr val="bg1"/>
                </a:solidFill>
                <a:highlight>
                  <a:srgbClr val="000000"/>
                </a:highlight>
              </a:rPr>
              <a:t>cnabolouri</a:t>
            </a:r>
            <a:r>
              <a:rPr lang="en-US" sz="1400" dirty="0">
                <a:solidFill>
                  <a:schemeClr val="bg1"/>
                </a:solidFill>
                <a:highlight>
                  <a:srgbClr val="000000"/>
                </a:highlight>
              </a:rPr>
              <a:t>/</a:t>
            </a:r>
            <a:r>
              <a:rPr lang="en-US" sz="1400" dirty="0" err="1">
                <a:solidFill>
                  <a:schemeClr val="bg1"/>
                </a:solidFill>
                <a:highlight>
                  <a:srgbClr val="000000"/>
                </a:highlight>
              </a:rPr>
              <a:t>cnabolouri.github.io.git</a:t>
            </a:r>
            <a:endParaRPr lang="en-US" sz="1400" dirty="0">
              <a:solidFill>
                <a:schemeClr val="bg1"/>
              </a:solidFill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660041" y="2767106"/>
            <a:ext cx="2880828" cy="307190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All Launch Site Names</a:t>
            </a:r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44298A17-0B9A-A269-BACD-9D7FC6241B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4624" y="944578"/>
            <a:ext cx="8081354" cy="543471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B6F26D-D776-19EE-E3C4-D9A53DA28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32</a:t>
            </a:fld>
            <a:endParaRPr lang="en-US"/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E62957AD-EF80-D946-22F8-DBA46D130A32}"/>
              </a:ext>
            </a:extLst>
          </p:cNvPr>
          <p:cNvSpPr txBox="1">
            <a:spLocks/>
          </p:cNvSpPr>
          <p:nvPr/>
        </p:nvSpPr>
        <p:spPr>
          <a:xfrm>
            <a:off x="6961094" y="6507410"/>
            <a:ext cx="5822576" cy="12391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</a:rPr>
              <a:t>https://</a:t>
            </a:r>
            <a:r>
              <a:rPr lang="en-US" dirty="0" err="1">
                <a:solidFill>
                  <a:schemeClr val="bg1"/>
                </a:solidFill>
                <a:highlight>
                  <a:srgbClr val="000000"/>
                </a:highlight>
              </a:rPr>
              <a:t>github.com</a:t>
            </a:r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</a:rPr>
              <a:t>/</a:t>
            </a:r>
            <a:r>
              <a:rPr lang="en-US" dirty="0" err="1">
                <a:solidFill>
                  <a:schemeClr val="bg1"/>
                </a:solidFill>
                <a:highlight>
                  <a:srgbClr val="000000"/>
                </a:highlight>
              </a:rPr>
              <a:t>cnabolouri</a:t>
            </a:r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</a:rPr>
              <a:t>/</a:t>
            </a:r>
            <a:r>
              <a:rPr lang="en-US" dirty="0" err="1">
                <a:solidFill>
                  <a:schemeClr val="bg1"/>
                </a:solidFill>
                <a:highlight>
                  <a:srgbClr val="000000"/>
                </a:highlight>
              </a:rPr>
              <a:t>cnabolouri.github.io.git</a:t>
            </a:r>
            <a:endParaRPr lang="en-US" dirty="0">
              <a:solidFill>
                <a:schemeClr val="bg1"/>
              </a:solidFill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660041" y="2767106"/>
            <a:ext cx="2880828" cy="307190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Launch Site Names Begin with 'CCA'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8658B2B-2FC0-A021-990C-DFC49199A0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3356" y="1961140"/>
            <a:ext cx="8043890" cy="2996349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44EBED-FE7B-5F18-2A0A-6ED5438449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33</a:t>
            </a:fld>
            <a:endParaRPr lang="en-US"/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FDCE249F-A57A-A64C-121A-3488D35B69A8}"/>
              </a:ext>
            </a:extLst>
          </p:cNvPr>
          <p:cNvSpPr txBox="1">
            <a:spLocks/>
          </p:cNvSpPr>
          <p:nvPr/>
        </p:nvSpPr>
        <p:spPr>
          <a:xfrm>
            <a:off x="6961094" y="6507410"/>
            <a:ext cx="5822576" cy="12391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</a:rPr>
              <a:t>https://</a:t>
            </a:r>
            <a:r>
              <a:rPr lang="en-US" dirty="0" err="1">
                <a:solidFill>
                  <a:schemeClr val="bg1"/>
                </a:solidFill>
                <a:highlight>
                  <a:srgbClr val="000000"/>
                </a:highlight>
              </a:rPr>
              <a:t>github.com</a:t>
            </a:r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</a:rPr>
              <a:t>/</a:t>
            </a:r>
            <a:r>
              <a:rPr lang="en-US" dirty="0" err="1">
                <a:solidFill>
                  <a:schemeClr val="bg1"/>
                </a:solidFill>
                <a:highlight>
                  <a:srgbClr val="000000"/>
                </a:highlight>
              </a:rPr>
              <a:t>cnabolouri</a:t>
            </a:r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</a:rPr>
              <a:t>/</a:t>
            </a:r>
            <a:r>
              <a:rPr lang="en-US" dirty="0" err="1">
                <a:solidFill>
                  <a:schemeClr val="bg1"/>
                </a:solidFill>
                <a:highlight>
                  <a:srgbClr val="000000"/>
                </a:highlight>
              </a:rPr>
              <a:t>cnabolouri.github.io.git</a:t>
            </a:r>
            <a:endParaRPr lang="en-US" dirty="0">
              <a:solidFill>
                <a:schemeClr val="bg1"/>
              </a:solidFill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660041" y="2767106"/>
            <a:ext cx="2880828" cy="307190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Total Payload Mass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9CF7AF2-40A9-5CD4-6DDA-47D082FDB9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4461" y="1526946"/>
            <a:ext cx="8113771" cy="389461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A461F0-620B-A644-4625-6EA39F2C26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34</a:t>
            </a:fld>
            <a:endParaRPr lang="en-US"/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2BC5655D-653E-8D4B-BA41-0C896C17178F}"/>
              </a:ext>
            </a:extLst>
          </p:cNvPr>
          <p:cNvSpPr txBox="1">
            <a:spLocks/>
          </p:cNvSpPr>
          <p:nvPr/>
        </p:nvSpPr>
        <p:spPr>
          <a:xfrm>
            <a:off x="6961094" y="6507410"/>
            <a:ext cx="5822576" cy="12391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</a:rPr>
              <a:t>https://</a:t>
            </a:r>
            <a:r>
              <a:rPr lang="en-US" dirty="0" err="1">
                <a:solidFill>
                  <a:schemeClr val="bg1"/>
                </a:solidFill>
                <a:highlight>
                  <a:srgbClr val="000000"/>
                </a:highlight>
              </a:rPr>
              <a:t>github.com</a:t>
            </a:r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</a:rPr>
              <a:t>/</a:t>
            </a:r>
            <a:r>
              <a:rPr lang="en-US" dirty="0" err="1">
                <a:solidFill>
                  <a:schemeClr val="bg1"/>
                </a:solidFill>
                <a:highlight>
                  <a:srgbClr val="000000"/>
                </a:highlight>
              </a:rPr>
              <a:t>cnabolouri</a:t>
            </a:r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</a:rPr>
              <a:t>/</a:t>
            </a:r>
            <a:r>
              <a:rPr lang="en-US" dirty="0" err="1">
                <a:solidFill>
                  <a:schemeClr val="bg1"/>
                </a:solidFill>
                <a:highlight>
                  <a:srgbClr val="000000"/>
                </a:highlight>
              </a:rPr>
              <a:t>cnabolouri.github.io.git</a:t>
            </a:r>
            <a:endParaRPr lang="en-US" dirty="0">
              <a:solidFill>
                <a:schemeClr val="bg1"/>
              </a:solidFill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660041" y="2767106"/>
            <a:ext cx="2880828" cy="307190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Average Payload Mass by F9 v1.1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D692304-8A12-85B2-868C-CF5F30F610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9114" y="1375698"/>
            <a:ext cx="8073261" cy="4218277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4F0A39-E5C9-90C0-556D-25B8A5FE4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35</a:t>
            </a:fld>
            <a:endParaRPr lang="en-US"/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D0AB7F4E-A28A-B9C6-12FC-B689816673FA}"/>
              </a:ext>
            </a:extLst>
          </p:cNvPr>
          <p:cNvSpPr txBox="1">
            <a:spLocks/>
          </p:cNvSpPr>
          <p:nvPr/>
        </p:nvSpPr>
        <p:spPr>
          <a:xfrm>
            <a:off x="6961094" y="6507410"/>
            <a:ext cx="5822576" cy="12391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</a:rPr>
              <a:t>https://</a:t>
            </a:r>
            <a:r>
              <a:rPr lang="en-US" dirty="0" err="1">
                <a:solidFill>
                  <a:schemeClr val="bg1"/>
                </a:solidFill>
                <a:highlight>
                  <a:srgbClr val="000000"/>
                </a:highlight>
              </a:rPr>
              <a:t>github.com</a:t>
            </a:r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</a:rPr>
              <a:t>/</a:t>
            </a:r>
            <a:r>
              <a:rPr lang="en-US" dirty="0" err="1">
                <a:solidFill>
                  <a:schemeClr val="bg1"/>
                </a:solidFill>
                <a:highlight>
                  <a:srgbClr val="000000"/>
                </a:highlight>
              </a:rPr>
              <a:t>cnabolouri</a:t>
            </a:r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</a:rPr>
              <a:t>/</a:t>
            </a:r>
            <a:r>
              <a:rPr lang="en-US" dirty="0" err="1">
                <a:solidFill>
                  <a:schemeClr val="bg1"/>
                </a:solidFill>
                <a:highlight>
                  <a:srgbClr val="000000"/>
                </a:highlight>
              </a:rPr>
              <a:t>cnabolouri.github.io.git</a:t>
            </a:r>
            <a:endParaRPr lang="en-US" dirty="0">
              <a:solidFill>
                <a:schemeClr val="bg1"/>
              </a:solidFill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660041" y="2767106"/>
            <a:ext cx="2880828" cy="307190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First Successful Ground Landing Date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0FBC3EB-10D2-8BF3-8DC1-A3DD0DA080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4464" y="1475588"/>
            <a:ext cx="8047911" cy="3903235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6D00DD-7676-BC0A-5FF0-453D70C6F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36</a:t>
            </a:fld>
            <a:endParaRPr lang="en-US"/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E490821B-3023-E14B-764D-633DA8E49BF1}"/>
              </a:ext>
            </a:extLst>
          </p:cNvPr>
          <p:cNvSpPr txBox="1">
            <a:spLocks/>
          </p:cNvSpPr>
          <p:nvPr/>
        </p:nvSpPr>
        <p:spPr>
          <a:xfrm>
            <a:off x="6961094" y="6507410"/>
            <a:ext cx="5822576" cy="12391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</a:rPr>
              <a:t>https://</a:t>
            </a:r>
            <a:r>
              <a:rPr lang="en-US" dirty="0" err="1">
                <a:solidFill>
                  <a:schemeClr val="bg1"/>
                </a:solidFill>
                <a:highlight>
                  <a:srgbClr val="000000"/>
                </a:highlight>
              </a:rPr>
              <a:t>github.com</a:t>
            </a:r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</a:rPr>
              <a:t>/</a:t>
            </a:r>
            <a:r>
              <a:rPr lang="en-US" dirty="0" err="1">
                <a:solidFill>
                  <a:schemeClr val="bg1"/>
                </a:solidFill>
                <a:highlight>
                  <a:srgbClr val="000000"/>
                </a:highlight>
              </a:rPr>
              <a:t>cnabolouri</a:t>
            </a:r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</a:rPr>
              <a:t>/</a:t>
            </a:r>
            <a:r>
              <a:rPr lang="en-US" dirty="0" err="1">
                <a:solidFill>
                  <a:schemeClr val="bg1"/>
                </a:solidFill>
                <a:highlight>
                  <a:srgbClr val="000000"/>
                </a:highlight>
              </a:rPr>
              <a:t>cnabolouri.github.io.git</a:t>
            </a:r>
            <a:endParaRPr lang="en-US" dirty="0">
              <a:solidFill>
                <a:schemeClr val="bg1"/>
              </a:solidFill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660041" y="2767106"/>
            <a:ext cx="2880828" cy="307190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Successful Drone Ship Landing with Payload between 4000 and 6000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C01EB66-B019-9069-94FC-F0C616EBAC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6381" y="496552"/>
            <a:ext cx="8055994" cy="594129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5DE9114-8BEF-371C-8146-F47263BC4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37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1AB4FB-6E6D-4844-407F-89784C88DD09}"/>
              </a:ext>
            </a:extLst>
          </p:cNvPr>
          <p:cNvSpPr txBox="1">
            <a:spLocks/>
          </p:cNvSpPr>
          <p:nvPr/>
        </p:nvSpPr>
        <p:spPr>
          <a:xfrm>
            <a:off x="6961094" y="6507410"/>
            <a:ext cx="5822576" cy="12391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</a:rPr>
              <a:t>https://</a:t>
            </a:r>
            <a:r>
              <a:rPr lang="en-US" dirty="0" err="1">
                <a:solidFill>
                  <a:schemeClr val="bg1"/>
                </a:solidFill>
                <a:highlight>
                  <a:srgbClr val="000000"/>
                </a:highlight>
              </a:rPr>
              <a:t>github.com</a:t>
            </a:r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</a:rPr>
              <a:t>/</a:t>
            </a:r>
            <a:r>
              <a:rPr lang="en-US" dirty="0" err="1">
                <a:solidFill>
                  <a:schemeClr val="bg1"/>
                </a:solidFill>
                <a:highlight>
                  <a:srgbClr val="000000"/>
                </a:highlight>
              </a:rPr>
              <a:t>cnabolouri</a:t>
            </a:r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</a:rPr>
              <a:t>/</a:t>
            </a:r>
            <a:r>
              <a:rPr lang="en-US" dirty="0" err="1">
                <a:solidFill>
                  <a:schemeClr val="bg1"/>
                </a:solidFill>
                <a:highlight>
                  <a:srgbClr val="000000"/>
                </a:highlight>
              </a:rPr>
              <a:t>cnabolouri.github.io.git</a:t>
            </a:r>
            <a:endParaRPr lang="en-US" dirty="0">
              <a:solidFill>
                <a:schemeClr val="bg1"/>
              </a:solidFill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660041" y="2767106"/>
            <a:ext cx="2880828" cy="307190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7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Total Number of Successful and Failure Mission Outcomes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3E028A6-510A-ACCB-0091-026E9FE9AE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0053" y="104954"/>
            <a:ext cx="8048160" cy="6683473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A14A8B-475C-108B-362A-C9E4E9BF7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38</a:t>
            </a:fld>
            <a:endParaRPr lang="en-US"/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8A330FD3-207E-97A5-495B-DA9B01CB16FD}"/>
              </a:ext>
            </a:extLst>
          </p:cNvPr>
          <p:cNvSpPr txBox="1">
            <a:spLocks/>
          </p:cNvSpPr>
          <p:nvPr/>
        </p:nvSpPr>
        <p:spPr>
          <a:xfrm>
            <a:off x="-1" y="6287180"/>
            <a:ext cx="5450541" cy="20411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bg1"/>
                </a:solidFill>
                <a:highlight>
                  <a:srgbClr val="000000"/>
                </a:highlight>
              </a:rPr>
              <a:t>https://</a:t>
            </a:r>
            <a:r>
              <a:rPr lang="en-US" sz="1400" dirty="0" err="1">
                <a:solidFill>
                  <a:schemeClr val="bg1"/>
                </a:solidFill>
                <a:highlight>
                  <a:srgbClr val="000000"/>
                </a:highlight>
              </a:rPr>
              <a:t>github.com</a:t>
            </a:r>
            <a:r>
              <a:rPr lang="en-US" sz="1400" dirty="0">
                <a:solidFill>
                  <a:schemeClr val="bg1"/>
                </a:solidFill>
                <a:highlight>
                  <a:srgbClr val="000000"/>
                </a:highlight>
              </a:rPr>
              <a:t>/</a:t>
            </a:r>
            <a:r>
              <a:rPr lang="en-US" sz="1400" dirty="0" err="1">
                <a:solidFill>
                  <a:schemeClr val="bg1"/>
                </a:solidFill>
                <a:highlight>
                  <a:srgbClr val="000000"/>
                </a:highlight>
              </a:rPr>
              <a:t>cnabolouri</a:t>
            </a:r>
            <a:r>
              <a:rPr lang="en-US" sz="1400" dirty="0">
                <a:solidFill>
                  <a:schemeClr val="bg1"/>
                </a:solidFill>
                <a:highlight>
                  <a:srgbClr val="000000"/>
                </a:highlight>
              </a:rPr>
              <a:t>/</a:t>
            </a:r>
            <a:r>
              <a:rPr lang="en-US" sz="1400" dirty="0" err="1">
                <a:solidFill>
                  <a:schemeClr val="bg1"/>
                </a:solidFill>
                <a:highlight>
                  <a:srgbClr val="000000"/>
                </a:highlight>
              </a:rPr>
              <a:t>cnabolouri.github.io.git</a:t>
            </a:r>
            <a:endParaRPr lang="en-US" sz="1400" dirty="0">
              <a:solidFill>
                <a:schemeClr val="bg1"/>
              </a:solidFill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660041" y="2767106"/>
            <a:ext cx="2880828" cy="307190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Boosters Carried Maximum Payload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C9B1D12-10E3-E53E-C366-F34E000379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5307" y="18390"/>
            <a:ext cx="7839989" cy="682079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A5188C-B403-08DF-9247-64EE7515D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39</a:t>
            </a:fld>
            <a:endParaRPr lang="en-US"/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2177AB69-5306-6B1A-6B64-1F001F94547B}"/>
              </a:ext>
            </a:extLst>
          </p:cNvPr>
          <p:cNvSpPr txBox="1">
            <a:spLocks/>
          </p:cNvSpPr>
          <p:nvPr/>
        </p:nvSpPr>
        <p:spPr>
          <a:xfrm>
            <a:off x="-1" y="6287180"/>
            <a:ext cx="5450541" cy="20411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bg1"/>
                </a:solidFill>
                <a:highlight>
                  <a:srgbClr val="000000"/>
                </a:highlight>
              </a:rPr>
              <a:t>https://</a:t>
            </a:r>
            <a:r>
              <a:rPr lang="en-US" sz="1400" dirty="0" err="1">
                <a:solidFill>
                  <a:schemeClr val="bg1"/>
                </a:solidFill>
                <a:highlight>
                  <a:srgbClr val="000000"/>
                </a:highlight>
              </a:rPr>
              <a:t>github.com</a:t>
            </a:r>
            <a:r>
              <a:rPr lang="en-US" sz="1400" dirty="0">
                <a:solidFill>
                  <a:schemeClr val="bg1"/>
                </a:solidFill>
                <a:highlight>
                  <a:srgbClr val="000000"/>
                </a:highlight>
              </a:rPr>
              <a:t>/</a:t>
            </a:r>
            <a:r>
              <a:rPr lang="en-US" sz="1400" dirty="0" err="1">
                <a:solidFill>
                  <a:schemeClr val="bg1"/>
                </a:solidFill>
                <a:highlight>
                  <a:srgbClr val="000000"/>
                </a:highlight>
              </a:rPr>
              <a:t>cnabolouri</a:t>
            </a:r>
            <a:r>
              <a:rPr lang="en-US" sz="1400" dirty="0">
                <a:solidFill>
                  <a:schemeClr val="bg1"/>
                </a:solidFill>
                <a:highlight>
                  <a:srgbClr val="000000"/>
                </a:highlight>
              </a:rPr>
              <a:t>/</a:t>
            </a:r>
            <a:r>
              <a:rPr lang="en-US" sz="1400" dirty="0" err="1">
                <a:solidFill>
                  <a:schemeClr val="bg1"/>
                </a:solidFill>
                <a:highlight>
                  <a:srgbClr val="000000"/>
                </a:highlight>
              </a:rPr>
              <a:t>cnabolouri.github.io.git</a:t>
            </a:r>
            <a:endParaRPr lang="en-US" sz="1400" dirty="0">
              <a:solidFill>
                <a:schemeClr val="bg1"/>
              </a:solidFill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461EB6B-6699-9572-394F-FB96944FE5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478" y="1683756"/>
            <a:ext cx="3115265" cy="239635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Executive Summary</a:t>
            </a:r>
          </a:p>
        </p:txBody>
      </p:sp>
      <p:graphicFrame>
        <p:nvGraphicFramePr>
          <p:cNvPr id="12" name="Content Placeholder 2">
            <a:extLst>
              <a:ext uri="{FF2B5EF4-FFF2-40B4-BE49-F238E27FC236}">
                <a16:creationId xmlns:a16="http://schemas.microsoft.com/office/drawing/2014/main" id="{B62DD41A-5212-A017-CFB0-EAEE216B2F5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99104409"/>
              </p:ext>
            </p:extLst>
          </p:nvPr>
        </p:nvGraphicFramePr>
        <p:xfrm>
          <a:off x="4905052" y="750440"/>
          <a:ext cx="6666833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8CB3D8-F27A-78FE-1F91-917868DF2C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961094" y="6507410"/>
            <a:ext cx="5822576" cy="123911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</a:rPr>
              <a:t>https://</a:t>
            </a:r>
            <a:r>
              <a:rPr lang="en-US" dirty="0" err="1">
                <a:solidFill>
                  <a:schemeClr val="bg1"/>
                </a:solidFill>
                <a:highlight>
                  <a:srgbClr val="000000"/>
                </a:highlight>
              </a:rPr>
              <a:t>github.com</a:t>
            </a:r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</a:rPr>
              <a:t>/</a:t>
            </a:r>
            <a:r>
              <a:rPr lang="en-US" dirty="0" err="1">
                <a:solidFill>
                  <a:schemeClr val="bg1"/>
                </a:solidFill>
                <a:highlight>
                  <a:srgbClr val="000000"/>
                </a:highlight>
              </a:rPr>
              <a:t>cnabolouri</a:t>
            </a:r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</a:rPr>
              <a:t>/</a:t>
            </a:r>
            <a:r>
              <a:rPr lang="en-US" dirty="0" err="1">
                <a:solidFill>
                  <a:schemeClr val="bg1"/>
                </a:solidFill>
                <a:highlight>
                  <a:srgbClr val="000000"/>
                </a:highlight>
              </a:rPr>
              <a:t>cnabolouri.github.io.git</a:t>
            </a:r>
            <a:endParaRPr lang="en-US" dirty="0">
              <a:solidFill>
                <a:schemeClr val="bg1"/>
              </a:solidFill>
              <a:highlight>
                <a:srgbClr val="000000"/>
              </a:highlight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17B1A2-12A2-CFFC-28FE-6C536E64C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20951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660041" y="2767106"/>
            <a:ext cx="2880828" cy="307190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2015 Launch Records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3AD402C-D35A-403C-36B2-DDC081F0D0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4" y="1854940"/>
            <a:ext cx="8153396" cy="309829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D5C130-2A4C-AF78-CA14-B33759A241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40</a:t>
            </a:fld>
            <a:endParaRPr lang="en-US"/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E4173238-8FF9-F117-7E01-DBF4C85EF303}"/>
              </a:ext>
            </a:extLst>
          </p:cNvPr>
          <p:cNvSpPr txBox="1">
            <a:spLocks/>
          </p:cNvSpPr>
          <p:nvPr/>
        </p:nvSpPr>
        <p:spPr>
          <a:xfrm>
            <a:off x="6961094" y="6507410"/>
            <a:ext cx="5822576" cy="12391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</a:rPr>
              <a:t>https://</a:t>
            </a:r>
            <a:r>
              <a:rPr lang="en-US" dirty="0" err="1">
                <a:solidFill>
                  <a:schemeClr val="bg1"/>
                </a:solidFill>
                <a:highlight>
                  <a:srgbClr val="000000"/>
                </a:highlight>
              </a:rPr>
              <a:t>github.com</a:t>
            </a:r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</a:rPr>
              <a:t>/</a:t>
            </a:r>
            <a:r>
              <a:rPr lang="en-US" dirty="0" err="1">
                <a:solidFill>
                  <a:schemeClr val="bg1"/>
                </a:solidFill>
                <a:highlight>
                  <a:srgbClr val="000000"/>
                </a:highlight>
              </a:rPr>
              <a:t>cnabolouri</a:t>
            </a:r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</a:rPr>
              <a:t>/</a:t>
            </a:r>
            <a:r>
              <a:rPr lang="en-US" dirty="0" err="1">
                <a:solidFill>
                  <a:schemeClr val="bg1"/>
                </a:solidFill>
                <a:highlight>
                  <a:srgbClr val="000000"/>
                </a:highlight>
              </a:rPr>
              <a:t>cnabolouri.github.io.git</a:t>
            </a:r>
            <a:endParaRPr lang="en-US" dirty="0">
              <a:solidFill>
                <a:schemeClr val="bg1"/>
              </a:solidFill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660041" y="2767106"/>
            <a:ext cx="2880828" cy="307190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Rank Landing Outcomes Between 2010-06-04 and 2017-03-20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98BAB4C-FC22-5564-929A-E5887E8289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4086" y="-17819"/>
            <a:ext cx="6373447" cy="6871644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852884-E761-A9C3-6665-F995368F5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41</a:t>
            </a:fld>
            <a:endParaRPr lang="en-US"/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64C32032-CAB7-C0B7-C784-AD9CA6CD65BB}"/>
              </a:ext>
            </a:extLst>
          </p:cNvPr>
          <p:cNvSpPr txBox="1">
            <a:spLocks/>
          </p:cNvSpPr>
          <p:nvPr/>
        </p:nvSpPr>
        <p:spPr>
          <a:xfrm>
            <a:off x="-1" y="6287180"/>
            <a:ext cx="5450541" cy="20411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bg1"/>
                </a:solidFill>
                <a:highlight>
                  <a:srgbClr val="000000"/>
                </a:highlight>
              </a:rPr>
              <a:t>https://</a:t>
            </a:r>
            <a:r>
              <a:rPr lang="en-US" sz="1400" dirty="0" err="1">
                <a:solidFill>
                  <a:schemeClr val="bg1"/>
                </a:solidFill>
                <a:highlight>
                  <a:srgbClr val="000000"/>
                </a:highlight>
              </a:rPr>
              <a:t>github.com</a:t>
            </a:r>
            <a:r>
              <a:rPr lang="en-US" sz="1400" dirty="0">
                <a:solidFill>
                  <a:schemeClr val="bg1"/>
                </a:solidFill>
                <a:highlight>
                  <a:srgbClr val="000000"/>
                </a:highlight>
              </a:rPr>
              <a:t>/</a:t>
            </a:r>
            <a:r>
              <a:rPr lang="en-US" sz="1400" dirty="0" err="1">
                <a:solidFill>
                  <a:schemeClr val="bg1"/>
                </a:solidFill>
                <a:highlight>
                  <a:srgbClr val="000000"/>
                </a:highlight>
              </a:rPr>
              <a:t>cnabolouri</a:t>
            </a:r>
            <a:r>
              <a:rPr lang="en-US" sz="1400" dirty="0">
                <a:solidFill>
                  <a:schemeClr val="bg1"/>
                </a:solidFill>
                <a:highlight>
                  <a:srgbClr val="000000"/>
                </a:highlight>
              </a:rPr>
              <a:t>/</a:t>
            </a:r>
            <a:r>
              <a:rPr lang="en-US" sz="1400" dirty="0" err="1">
                <a:solidFill>
                  <a:schemeClr val="bg1"/>
                </a:solidFill>
                <a:highlight>
                  <a:srgbClr val="000000"/>
                </a:highlight>
              </a:rPr>
              <a:t>cnabolouri.github.io.git</a:t>
            </a:r>
            <a:endParaRPr lang="en-US" sz="1400" dirty="0">
              <a:solidFill>
                <a:schemeClr val="bg1"/>
              </a:solidFill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B187018-99EC-F18D-B60A-26D9FC8AF4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42</a:t>
            </a:fld>
            <a:endParaRPr lang="en-US"/>
          </a:p>
        </p:txBody>
      </p:sp>
      <p:sp>
        <p:nvSpPr>
          <p:cNvPr id="3" name="Footer Placeholder 5">
            <a:extLst>
              <a:ext uri="{FF2B5EF4-FFF2-40B4-BE49-F238E27FC236}">
                <a16:creationId xmlns:a16="http://schemas.microsoft.com/office/drawing/2014/main" id="{B76206F0-A7A4-5FF8-4811-08AFE7623B10}"/>
              </a:ext>
            </a:extLst>
          </p:cNvPr>
          <p:cNvSpPr txBox="1">
            <a:spLocks/>
          </p:cNvSpPr>
          <p:nvPr/>
        </p:nvSpPr>
        <p:spPr>
          <a:xfrm>
            <a:off x="6961094" y="6507410"/>
            <a:ext cx="5822576" cy="12391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</a:rPr>
              <a:t>https://</a:t>
            </a:r>
            <a:r>
              <a:rPr lang="en-US" dirty="0" err="1">
                <a:solidFill>
                  <a:schemeClr val="bg1"/>
                </a:solidFill>
                <a:highlight>
                  <a:srgbClr val="000000"/>
                </a:highlight>
              </a:rPr>
              <a:t>github.com</a:t>
            </a:r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</a:rPr>
              <a:t>/</a:t>
            </a:r>
            <a:r>
              <a:rPr lang="en-US" dirty="0" err="1">
                <a:solidFill>
                  <a:schemeClr val="bg1"/>
                </a:solidFill>
                <a:highlight>
                  <a:srgbClr val="000000"/>
                </a:highlight>
              </a:rPr>
              <a:t>cnabolouri</a:t>
            </a:r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</a:rPr>
              <a:t>/</a:t>
            </a:r>
            <a:r>
              <a:rPr lang="en-US" dirty="0" err="1">
                <a:solidFill>
                  <a:schemeClr val="bg1"/>
                </a:solidFill>
                <a:highlight>
                  <a:srgbClr val="000000"/>
                </a:highlight>
              </a:rPr>
              <a:t>cnabolouri.github.io.git</a:t>
            </a:r>
            <a:endParaRPr lang="en-US" dirty="0">
              <a:solidFill>
                <a:schemeClr val="bg1"/>
              </a:solidFill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699713" y="248038"/>
            <a:ext cx="7063721" cy="1159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bg2"/>
                </a:solidFill>
              </a:rPr>
              <a:t>Visualizing SpaceX Launch Sites on an Interactive Map</a:t>
            </a:r>
            <a:endParaRPr lang="en-US" kern="1200" dirty="0">
              <a:solidFill>
                <a:schemeClr val="bg2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Picture 5" descr="A map of the united states&#10;&#10;Description automatically generated">
            <a:extLst>
              <a:ext uri="{FF2B5EF4-FFF2-40B4-BE49-F238E27FC236}">
                <a16:creationId xmlns:a16="http://schemas.microsoft.com/office/drawing/2014/main" id="{5C5550D6-55F7-CC35-908A-2B00D792CC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9633" y="1966293"/>
            <a:ext cx="8772732" cy="4452160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6120C2-B99E-17A6-0AE2-2C1D3B435C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43</a:t>
            </a:fld>
            <a:endParaRPr lang="en-US"/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6D9D292D-EA26-154D-1128-069F925F46E1}"/>
              </a:ext>
            </a:extLst>
          </p:cNvPr>
          <p:cNvSpPr txBox="1">
            <a:spLocks/>
          </p:cNvSpPr>
          <p:nvPr/>
        </p:nvSpPr>
        <p:spPr>
          <a:xfrm>
            <a:off x="6961094" y="6507410"/>
            <a:ext cx="5822576" cy="12391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</a:rPr>
              <a:t>https://</a:t>
            </a:r>
            <a:r>
              <a:rPr lang="en-US" dirty="0" err="1">
                <a:solidFill>
                  <a:schemeClr val="bg1"/>
                </a:solidFill>
                <a:highlight>
                  <a:srgbClr val="000000"/>
                </a:highlight>
              </a:rPr>
              <a:t>github.com</a:t>
            </a:r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</a:rPr>
              <a:t>/</a:t>
            </a:r>
            <a:r>
              <a:rPr lang="en-US" dirty="0" err="1">
                <a:solidFill>
                  <a:schemeClr val="bg1"/>
                </a:solidFill>
                <a:highlight>
                  <a:srgbClr val="000000"/>
                </a:highlight>
              </a:rPr>
              <a:t>cnabolouri</a:t>
            </a:r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</a:rPr>
              <a:t>/</a:t>
            </a:r>
            <a:r>
              <a:rPr lang="en-US" dirty="0" err="1">
                <a:solidFill>
                  <a:schemeClr val="bg1"/>
                </a:solidFill>
                <a:highlight>
                  <a:srgbClr val="000000"/>
                </a:highlight>
              </a:rPr>
              <a:t>cnabolouri.github.io.git</a:t>
            </a:r>
            <a:endParaRPr lang="en-US" dirty="0">
              <a:solidFill>
                <a:schemeClr val="bg1"/>
              </a:solidFill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map of the united states&#10;&#10;Description automatically generated">
            <a:extLst>
              <a:ext uri="{FF2B5EF4-FFF2-40B4-BE49-F238E27FC236}">
                <a16:creationId xmlns:a16="http://schemas.microsoft.com/office/drawing/2014/main" id="{44D61BF1-4C66-5191-CDC3-5B188AEB53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2978" y="1966293"/>
            <a:ext cx="9086042" cy="445216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5E102F0E-846F-3D5C-346D-2E9698342A98}"/>
              </a:ext>
            </a:extLst>
          </p:cNvPr>
          <p:cNvSpPr txBox="1">
            <a:spLocks/>
          </p:cNvSpPr>
          <p:nvPr/>
        </p:nvSpPr>
        <p:spPr>
          <a:xfrm>
            <a:off x="699713" y="248038"/>
            <a:ext cx="7637463" cy="1159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bg2"/>
                </a:solidFill>
              </a:rPr>
              <a:t>Mapping SpaceX Launch Outcomes with Color-Coded Markers</a:t>
            </a:r>
            <a:endParaRPr lang="en-US" kern="1200" dirty="0">
              <a:solidFill>
                <a:schemeClr val="bg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BABB44-8F88-1AF7-4FBB-1069F5982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44</a:t>
            </a:fld>
            <a:endParaRPr lang="en-US"/>
          </a:p>
        </p:txBody>
      </p:sp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59CD7B26-85E8-5409-8AD1-6D275A1D449B}"/>
              </a:ext>
            </a:extLst>
          </p:cNvPr>
          <p:cNvSpPr txBox="1">
            <a:spLocks/>
          </p:cNvSpPr>
          <p:nvPr/>
        </p:nvSpPr>
        <p:spPr>
          <a:xfrm>
            <a:off x="6961094" y="6507410"/>
            <a:ext cx="5822576" cy="12391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</a:rPr>
              <a:t>https://</a:t>
            </a:r>
            <a:r>
              <a:rPr lang="en-US" dirty="0" err="1">
                <a:solidFill>
                  <a:schemeClr val="bg1"/>
                </a:solidFill>
                <a:highlight>
                  <a:srgbClr val="000000"/>
                </a:highlight>
              </a:rPr>
              <a:t>github.com</a:t>
            </a:r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</a:rPr>
              <a:t>/</a:t>
            </a:r>
            <a:r>
              <a:rPr lang="en-US" dirty="0" err="1">
                <a:solidFill>
                  <a:schemeClr val="bg1"/>
                </a:solidFill>
                <a:highlight>
                  <a:srgbClr val="000000"/>
                </a:highlight>
              </a:rPr>
              <a:t>cnabolouri</a:t>
            </a:r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</a:rPr>
              <a:t>/</a:t>
            </a:r>
            <a:r>
              <a:rPr lang="en-US" dirty="0" err="1">
                <a:solidFill>
                  <a:schemeClr val="bg1"/>
                </a:solidFill>
                <a:highlight>
                  <a:srgbClr val="000000"/>
                </a:highlight>
              </a:rPr>
              <a:t>cnabolouri.github.io.git</a:t>
            </a:r>
            <a:endParaRPr lang="en-US" dirty="0">
              <a:solidFill>
                <a:schemeClr val="bg1"/>
              </a:solidFill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699713" y="248038"/>
            <a:ext cx="7063721" cy="1159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endParaRPr lang="en-US" sz="31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C4B275-71F7-956C-10FF-41CD5339D0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1261" y="1966293"/>
            <a:ext cx="7389476" cy="445216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E04D1190-7526-0AE7-6504-82E40FA5502C}"/>
              </a:ext>
            </a:extLst>
          </p:cNvPr>
          <p:cNvSpPr txBox="1">
            <a:spLocks/>
          </p:cNvSpPr>
          <p:nvPr/>
        </p:nvSpPr>
        <p:spPr>
          <a:xfrm>
            <a:off x="825681" y="246392"/>
            <a:ext cx="10878637" cy="1159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bg2"/>
                </a:solidFill>
              </a:rPr>
              <a:t>Analyzing Launch Site Proximities: Distance to Railways, Highways, and Coastlines</a:t>
            </a:r>
            <a:endParaRPr lang="en-US" kern="1200" dirty="0">
              <a:solidFill>
                <a:schemeClr val="bg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377BF0A-928B-72B9-A763-E7A7856D0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45</a:t>
            </a:fld>
            <a:endParaRPr lang="en-US"/>
          </a:p>
        </p:txBody>
      </p:sp>
      <p:sp>
        <p:nvSpPr>
          <p:cNvPr id="11" name="Footer Placeholder 5">
            <a:extLst>
              <a:ext uri="{FF2B5EF4-FFF2-40B4-BE49-F238E27FC236}">
                <a16:creationId xmlns:a16="http://schemas.microsoft.com/office/drawing/2014/main" id="{62F463E1-3959-5442-32E0-7899C91D6ED1}"/>
              </a:ext>
            </a:extLst>
          </p:cNvPr>
          <p:cNvSpPr txBox="1">
            <a:spLocks/>
          </p:cNvSpPr>
          <p:nvPr/>
        </p:nvSpPr>
        <p:spPr>
          <a:xfrm>
            <a:off x="6961094" y="6507410"/>
            <a:ext cx="5822576" cy="12391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</a:rPr>
              <a:t>https://</a:t>
            </a:r>
            <a:r>
              <a:rPr lang="en-US" dirty="0" err="1">
                <a:solidFill>
                  <a:schemeClr val="bg1"/>
                </a:solidFill>
                <a:highlight>
                  <a:srgbClr val="000000"/>
                </a:highlight>
              </a:rPr>
              <a:t>github.com</a:t>
            </a:r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</a:rPr>
              <a:t>/</a:t>
            </a:r>
            <a:r>
              <a:rPr lang="en-US" dirty="0" err="1">
                <a:solidFill>
                  <a:schemeClr val="bg1"/>
                </a:solidFill>
                <a:highlight>
                  <a:srgbClr val="000000"/>
                </a:highlight>
              </a:rPr>
              <a:t>cnabolouri</a:t>
            </a:r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</a:rPr>
              <a:t>/</a:t>
            </a:r>
            <a:r>
              <a:rPr lang="en-US" dirty="0" err="1">
                <a:solidFill>
                  <a:schemeClr val="bg1"/>
                </a:solidFill>
                <a:highlight>
                  <a:srgbClr val="000000"/>
                </a:highlight>
              </a:rPr>
              <a:t>cnabolouri.github.io.git</a:t>
            </a:r>
            <a:endParaRPr lang="en-US" dirty="0">
              <a:solidFill>
                <a:schemeClr val="bg1"/>
              </a:solidFill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3B7E0D1-30D9-A71B-5E3B-C57CEB064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46</a:t>
            </a:fld>
            <a:endParaRPr lang="en-US"/>
          </a:p>
        </p:txBody>
      </p:sp>
      <p:sp>
        <p:nvSpPr>
          <p:cNvPr id="4" name="Footer Placeholder 5">
            <a:extLst>
              <a:ext uri="{FF2B5EF4-FFF2-40B4-BE49-F238E27FC236}">
                <a16:creationId xmlns:a16="http://schemas.microsoft.com/office/drawing/2014/main" id="{45B8F1B6-7DFB-7E87-A405-0FD768CB7C73}"/>
              </a:ext>
            </a:extLst>
          </p:cNvPr>
          <p:cNvSpPr txBox="1">
            <a:spLocks/>
          </p:cNvSpPr>
          <p:nvPr/>
        </p:nvSpPr>
        <p:spPr>
          <a:xfrm>
            <a:off x="6961094" y="6507410"/>
            <a:ext cx="5822576" cy="12391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</a:rPr>
              <a:t>https://</a:t>
            </a:r>
            <a:r>
              <a:rPr lang="en-US" dirty="0" err="1">
                <a:solidFill>
                  <a:schemeClr val="bg1"/>
                </a:solidFill>
                <a:highlight>
                  <a:srgbClr val="000000"/>
                </a:highlight>
              </a:rPr>
              <a:t>github.com</a:t>
            </a:r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</a:rPr>
              <a:t>/</a:t>
            </a:r>
            <a:r>
              <a:rPr lang="en-US" dirty="0" err="1">
                <a:solidFill>
                  <a:schemeClr val="bg1"/>
                </a:solidFill>
                <a:highlight>
                  <a:srgbClr val="000000"/>
                </a:highlight>
              </a:rPr>
              <a:t>cnabolouri</a:t>
            </a:r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</a:rPr>
              <a:t>/</a:t>
            </a:r>
            <a:r>
              <a:rPr lang="en-US" dirty="0" err="1">
                <a:solidFill>
                  <a:schemeClr val="bg1"/>
                </a:solidFill>
                <a:highlight>
                  <a:srgbClr val="000000"/>
                </a:highlight>
              </a:rPr>
              <a:t>cnabolouri.github.io.git</a:t>
            </a:r>
            <a:endParaRPr lang="en-US" dirty="0">
              <a:solidFill>
                <a:schemeClr val="bg1"/>
              </a:solidFill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466722" y="1590902"/>
            <a:ext cx="3201366" cy="338749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bg2"/>
                </a:solidFill>
              </a:rPr>
              <a:t>Launch Success Distribution: Pie Chart Overview</a:t>
            </a:r>
            <a:endParaRPr lang="en-US" kern="1200" dirty="0">
              <a:solidFill>
                <a:schemeClr val="bg2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" name="Picture 1" descr="A pie chart with numbers and a few percentages&#10;&#10;Description automatically generated">
            <a:extLst>
              <a:ext uri="{FF2B5EF4-FFF2-40B4-BE49-F238E27FC236}">
                <a16:creationId xmlns:a16="http://schemas.microsoft.com/office/drawing/2014/main" id="{CBB195E1-5914-639A-082A-59FD6E6D8A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7530" y="700990"/>
            <a:ext cx="6113372" cy="380557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18F1F9C-014D-383B-2A35-3DD385578A75}"/>
              </a:ext>
            </a:extLst>
          </p:cNvPr>
          <p:cNvSpPr txBox="1"/>
          <p:nvPr/>
        </p:nvSpPr>
        <p:spPr>
          <a:xfrm>
            <a:off x="4540669" y="4356016"/>
            <a:ext cx="6167716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Insights and Key Takeaways: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b="1" dirty="0"/>
              <a:t>KSC LC-39A</a:t>
            </a:r>
            <a:r>
              <a:rPr lang="en-US" dirty="0"/>
              <a:t> site appears to be the most preferred and successful launch site.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/>
              <a:t>CCAFS LC-40 and VAFB SLC-4E</a:t>
            </a:r>
            <a:r>
              <a:rPr lang="en-US" dirty="0"/>
              <a:t> also show significant contributions.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/>
              <a:t>CCAFS SLC-40 has the lowest success share</a:t>
            </a:r>
            <a:r>
              <a:rPr lang="en-US" dirty="0"/>
              <a:t>, possibly due to fewer launches or technical challenges at the site.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6FAE203-C018-1DEA-3154-DA95D0A17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47</a:t>
            </a:fld>
            <a:endParaRPr lang="en-US"/>
          </a:p>
        </p:txBody>
      </p:sp>
      <p:sp>
        <p:nvSpPr>
          <p:cNvPr id="11" name="Footer Placeholder 5">
            <a:extLst>
              <a:ext uri="{FF2B5EF4-FFF2-40B4-BE49-F238E27FC236}">
                <a16:creationId xmlns:a16="http://schemas.microsoft.com/office/drawing/2014/main" id="{12C74553-F3B3-423D-D02B-A82E9E85FE9B}"/>
              </a:ext>
            </a:extLst>
          </p:cNvPr>
          <p:cNvSpPr txBox="1">
            <a:spLocks/>
          </p:cNvSpPr>
          <p:nvPr/>
        </p:nvSpPr>
        <p:spPr>
          <a:xfrm>
            <a:off x="6961094" y="6507410"/>
            <a:ext cx="5822576" cy="12391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</a:rPr>
              <a:t>https://</a:t>
            </a:r>
            <a:r>
              <a:rPr lang="en-US" dirty="0" err="1">
                <a:solidFill>
                  <a:schemeClr val="bg1"/>
                </a:solidFill>
                <a:highlight>
                  <a:srgbClr val="000000"/>
                </a:highlight>
              </a:rPr>
              <a:t>github.com</a:t>
            </a:r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</a:rPr>
              <a:t>/</a:t>
            </a:r>
            <a:r>
              <a:rPr lang="en-US" dirty="0" err="1">
                <a:solidFill>
                  <a:schemeClr val="bg1"/>
                </a:solidFill>
                <a:highlight>
                  <a:srgbClr val="000000"/>
                </a:highlight>
              </a:rPr>
              <a:t>cnabolouri</a:t>
            </a:r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</a:rPr>
              <a:t>/</a:t>
            </a:r>
            <a:r>
              <a:rPr lang="en-US" dirty="0" err="1">
                <a:solidFill>
                  <a:schemeClr val="bg1"/>
                </a:solidFill>
                <a:highlight>
                  <a:srgbClr val="000000"/>
                </a:highlight>
              </a:rPr>
              <a:t>cnabolouri.github.io.git</a:t>
            </a:r>
            <a:endParaRPr lang="en-US" dirty="0">
              <a:solidFill>
                <a:schemeClr val="bg1"/>
              </a:solidFill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83D61E7-1BB7-E83A-97C3-98242D4F75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6337" y="1226752"/>
            <a:ext cx="7217929" cy="3392424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EAB8ED7C-288C-1876-EDC2-62E4014C47D7}"/>
              </a:ext>
            </a:extLst>
          </p:cNvPr>
          <p:cNvSpPr txBox="1">
            <a:spLocks/>
          </p:cNvSpPr>
          <p:nvPr/>
        </p:nvSpPr>
        <p:spPr>
          <a:xfrm>
            <a:off x="466722" y="1590902"/>
            <a:ext cx="3201366" cy="338749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bg2"/>
                </a:solidFill>
              </a:rPr>
              <a:t>Launch Success Ratio by Site – Highest Performing Site: Pie Chart Overview</a:t>
            </a:r>
            <a:endParaRPr lang="en-US" kern="1200" dirty="0">
              <a:solidFill>
                <a:schemeClr val="bg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2F4246-7851-6410-E025-6FA7E5A59C6B}"/>
              </a:ext>
            </a:extLst>
          </p:cNvPr>
          <p:cNvSpPr txBox="1"/>
          <p:nvPr/>
        </p:nvSpPr>
        <p:spPr>
          <a:xfrm>
            <a:off x="4601043" y="4819454"/>
            <a:ext cx="6096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Key Findings</a:t>
            </a: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Identify the site with the </a:t>
            </a:r>
            <a:r>
              <a:rPr lang="en-US" b="1" dirty="0"/>
              <a:t>highest success ratio</a:t>
            </a:r>
            <a:r>
              <a:rPr lang="en-US" dirty="0"/>
              <a:t>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If one site significantly outperforms others, it may indicate better launch conditions, improved booster versions, or superior technology.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144B20D-4E3C-D245-CB77-31707A8D3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48</a:t>
            </a:fld>
            <a:endParaRPr lang="en-US"/>
          </a:p>
        </p:txBody>
      </p:sp>
      <p:sp>
        <p:nvSpPr>
          <p:cNvPr id="10" name="Footer Placeholder 5">
            <a:extLst>
              <a:ext uri="{FF2B5EF4-FFF2-40B4-BE49-F238E27FC236}">
                <a16:creationId xmlns:a16="http://schemas.microsoft.com/office/drawing/2014/main" id="{2AE6C7FA-4617-9DB5-1A1A-88E70E400197}"/>
              </a:ext>
            </a:extLst>
          </p:cNvPr>
          <p:cNvSpPr txBox="1">
            <a:spLocks/>
          </p:cNvSpPr>
          <p:nvPr/>
        </p:nvSpPr>
        <p:spPr>
          <a:xfrm>
            <a:off x="6961094" y="6507410"/>
            <a:ext cx="5822576" cy="12391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</a:rPr>
              <a:t>https://</a:t>
            </a:r>
            <a:r>
              <a:rPr lang="en-US" dirty="0" err="1">
                <a:solidFill>
                  <a:schemeClr val="bg1"/>
                </a:solidFill>
                <a:highlight>
                  <a:srgbClr val="000000"/>
                </a:highlight>
              </a:rPr>
              <a:t>github.com</a:t>
            </a:r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</a:rPr>
              <a:t>/</a:t>
            </a:r>
            <a:r>
              <a:rPr lang="en-US" dirty="0" err="1">
                <a:solidFill>
                  <a:schemeClr val="bg1"/>
                </a:solidFill>
                <a:highlight>
                  <a:srgbClr val="000000"/>
                </a:highlight>
              </a:rPr>
              <a:t>cnabolouri</a:t>
            </a:r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</a:rPr>
              <a:t>/</a:t>
            </a:r>
            <a:r>
              <a:rPr lang="en-US" dirty="0" err="1">
                <a:solidFill>
                  <a:schemeClr val="bg1"/>
                </a:solidFill>
                <a:highlight>
                  <a:srgbClr val="000000"/>
                </a:highlight>
              </a:rPr>
              <a:t>cnabolouri.github.io.git</a:t>
            </a:r>
            <a:endParaRPr lang="en-US" dirty="0">
              <a:solidFill>
                <a:schemeClr val="bg1"/>
              </a:solidFill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5" name="Rectangle 2054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7" name="Rectangle 2056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9" name="Rectangle 2058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1" name="Rectangle 2060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Uploaded image">
            <a:extLst>
              <a:ext uri="{FF2B5EF4-FFF2-40B4-BE49-F238E27FC236}">
                <a16:creationId xmlns:a16="http://schemas.microsoft.com/office/drawing/2014/main" id="{0AAB6CAF-C02D-9C84-537B-1180AA1FAA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7548" y="1807659"/>
            <a:ext cx="8952595" cy="4252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F1B8C182-46BD-BA52-5943-AFCADE7B3443}"/>
              </a:ext>
            </a:extLst>
          </p:cNvPr>
          <p:cNvSpPr txBox="1">
            <a:spLocks/>
          </p:cNvSpPr>
          <p:nvPr/>
        </p:nvSpPr>
        <p:spPr>
          <a:xfrm>
            <a:off x="305356" y="66593"/>
            <a:ext cx="12191998" cy="14601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bg2"/>
                </a:solidFill>
              </a:rPr>
              <a:t>Payload vs. Outcome for All Sites: Scatter Plot Overview</a:t>
            </a:r>
            <a:endParaRPr lang="en-US" kern="1200" dirty="0">
              <a:solidFill>
                <a:schemeClr val="bg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F2939B-F2E2-B96F-4255-6A2FFFE1FDB5}"/>
              </a:ext>
            </a:extLst>
          </p:cNvPr>
          <p:cNvSpPr txBox="1"/>
          <p:nvPr/>
        </p:nvSpPr>
        <p:spPr>
          <a:xfrm>
            <a:off x="9247691" y="2169150"/>
            <a:ext cx="2742794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Key Findings: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SpaceX’s later booster versions (FT, B4, B5) tend to have higher success rates.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Launches with lower payloads tend to have more failures, possibly due to early-stage technology.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Heavy payload launches (closer to 10,000 kg) show more successful landings, suggesting advancements in booster design.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3DC2481-26D6-153A-2122-E834D0BB48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49</a:t>
            </a:fld>
            <a:endParaRPr lang="en-US"/>
          </a:p>
        </p:txBody>
      </p:sp>
      <p:sp>
        <p:nvSpPr>
          <p:cNvPr id="10" name="Footer Placeholder 5">
            <a:extLst>
              <a:ext uri="{FF2B5EF4-FFF2-40B4-BE49-F238E27FC236}">
                <a16:creationId xmlns:a16="http://schemas.microsoft.com/office/drawing/2014/main" id="{E7F1A2DE-9913-FED2-11F5-0BFF3CC7A456}"/>
              </a:ext>
            </a:extLst>
          </p:cNvPr>
          <p:cNvSpPr txBox="1">
            <a:spLocks/>
          </p:cNvSpPr>
          <p:nvPr/>
        </p:nvSpPr>
        <p:spPr>
          <a:xfrm>
            <a:off x="6961094" y="6507410"/>
            <a:ext cx="5822576" cy="12391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</a:rPr>
              <a:t>https://</a:t>
            </a:r>
            <a:r>
              <a:rPr lang="en-US" dirty="0" err="1">
                <a:solidFill>
                  <a:schemeClr val="bg1"/>
                </a:solidFill>
                <a:highlight>
                  <a:srgbClr val="000000"/>
                </a:highlight>
              </a:rPr>
              <a:t>github.com</a:t>
            </a:r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</a:rPr>
              <a:t>/</a:t>
            </a:r>
            <a:r>
              <a:rPr lang="en-US" dirty="0" err="1">
                <a:solidFill>
                  <a:schemeClr val="bg1"/>
                </a:solidFill>
                <a:highlight>
                  <a:srgbClr val="000000"/>
                </a:highlight>
              </a:rPr>
              <a:t>cnabolouri</a:t>
            </a:r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</a:rPr>
              <a:t>/</a:t>
            </a:r>
            <a:r>
              <a:rPr lang="en-US" dirty="0" err="1">
                <a:solidFill>
                  <a:schemeClr val="bg1"/>
                </a:solidFill>
                <a:highlight>
                  <a:srgbClr val="000000"/>
                </a:highlight>
              </a:rPr>
              <a:t>cnabolouri.github.io.git</a:t>
            </a:r>
            <a:endParaRPr lang="en-US" dirty="0">
              <a:solidFill>
                <a:schemeClr val="bg1"/>
              </a:solidFill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B7A0A2-FA3F-A2E5-F2FC-E4A8E6C32D5A}"/>
              </a:ext>
            </a:extLst>
          </p:cNvPr>
          <p:cNvSpPr txBox="1">
            <a:spLocks/>
          </p:cNvSpPr>
          <p:nvPr/>
        </p:nvSpPr>
        <p:spPr>
          <a:xfrm>
            <a:off x="586478" y="1683756"/>
            <a:ext cx="3115265" cy="239635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r">
              <a:spcAft>
                <a:spcPts val="600"/>
              </a:spcAft>
            </a:pPr>
            <a:r>
              <a:rPr lang="en-US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Executive</a:t>
            </a:r>
          </a:p>
          <a:p>
            <a:pPr algn="r">
              <a:spcAft>
                <a:spcPts val="600"/>
              </a:spcAft>
            </a:pPr>
            <a:r>
              <a:rPr lang="en-US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Summary</a:t>
            </a:r>
            <a:endParaRPr lang="en-US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graphicFrame>
        <p:nvGraphicFramePr>
          <p:cNvPr id="12" name="Content Placeholder 2">
            <a:extLst>
              <a:ext uri="{FF2B5EF4-FFF2-40B4-BE49-F238E27FC236}">
                <a16:creationId xmlns:a16="http://schemas.microsoft.com/office/drawing/2014/main" id="{F5055CB9-30F0-2825-04CA-7B1A5D3DA33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92844580"/>
              </p:ext>
            </p:extLst>
          </p:nvPr>
        </p:nvGraphicFramePr>
        <p:xfrm>
          <a:off x="4905052" y="750440"/>
          <a:ext cx="6666833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B7693F4-DD2F-0230-6C10-6B38E50BDA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5</a:t>
            </a:fld>
            <a:endParaRPr lang="en-US"/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09BB0F11-FE91-C433-EC88-DA5D4319E2F7}"/>
              </a:ext>
            </a:extLst>
          </p:cNvPr>
          <p:cNvSpPr txBox="1">
            <a:spLocks/>
          </p:cNvSpPr>
          <p:nvPr/>
        </p:nvSpPr>
        <p:spPr>
          <a:xfrm>
            <a:off x="6961094" y="6507410"/>
            <a:ext cx="5822576" cy="12391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bg1"/>
                </a:solidFill>
                <a:highlight>
                  <a:srgbClr val="000000"/>
                </a:highlight>
              </a:rPr>
              <a:t>https://github.com/cnabolouri/cnabolouri.github.io.git</a:t>
            </a:r>
            <a:endParaRPr lang="en-US" dirty="0">
              <a:solidFill>
                <a:schemeClr val="bg1"/>
              </a:solidFill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02127153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AC048A-0C8D-65BD-5043-74201FD5F7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50</a:t>
            </a:fld>
            <a:endParaRPr lang="en-US"/>
          </a:p>
        </p:txBody>
      </p:sp>
      <p:sp>
        <p:nvSpPr>
          <p:cNvPr id="4" name="Footer Placeholder 5">
            <a:extLst>
              <a:ext uri="{FF2B5EF4-FFF2-40B4-BE49-F238E27FC236}">
                <a16:creationId xmlns:a16="http://schemas.microsoft.com/office/drawing/2014/main" id="{886C7E3F-0A21-7391-F527-4BFC5C4EAFEA}"/>
              </a:ext>
            </a:extLst>
          </p:cNvPr>
          <p:cNvSpPr txBox="1">
            <a:spLocks/>
          </p:cNvSpPr>
          <p:nvPr/>
        </p:nvSpPr>
        <p:spPr>
          <a:xfrm>
            <a:off x="6961094" y="6507410"/>
            <a:ext cx="5822576" cy="12391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</a:rPr>
              <a:t>https://</a:t>
            </a:r>
            <a:r>
              <a:rPr lang="en-US" dirty="0" err="1">
                <a:solidFill>
                  <a:schemeClr val="bg1"/>
                </a:solidFill>
                <a:highlight>
                  <a:srgbClr val="000000"/>
                </a:highlight>
              </a:rPr>
              <a:t>github.com</a:t>
            </a:r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</a:rPr>
              <a:t>/</a:t>
            </a:r>
            <a:r>
              <a:rPr lang="en-US" dirty="0" err="1">
                <a:solidFill>
                  <a:schemeClr val="bg1"/>
                </a:solidFill>
                <a:highlight>
                  <a:srgbClr val="000000"/>
                </a:highlight>
              </a:rPr>
              <a:t>cnabolouri</a:t>
            </a:r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</a:rPr>
              <a:t>/</a:t>
            </a:r>
            <a:r>
              <a:rPr lang="en-US" dirty="0" err="1">
                <a:solidFill>
                  <a:schemeClr val="bg1"/>
                </a:solidFill>
                <a:highlight>
                  <a:srgbClr val="000000"/>
                </a:highlight>
              </a:rPr>
              <a:t>cnabolouri.github.io.git</a:t>
            </a:r>
            <a:endParaRPr lang="en-US" dirty="0">
              <a:solidFill>
                <a:schemeClr val="bg1"/>
              </a:solidFill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660041" y="2767106"/>
            <a:ext cx="2880828" cy="307190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Classification Accuracy</a:t>
            </a:r>
          </a:p>
        </p:txBody>
      </p:sp>
      <p:pic>
        <p:nvPicPr>
          <p:cNvPr id="2" name="Picture 1" descr="A graph showing different colored rectangular shapes&#10;&#10;Description automatically generated">
            <a:extLst>
              <a:ext uri="{FF2B5EF4-FFF2-40B4-BE49-F238E27FC236}">
                <a16:creationId xmlns:a16="http://schemas.microsoft.com/office/drawing/2014/main" id="{0002514C-C652-1FDD-5205-120545DBA1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2428" y="547734"/>
            <a:ext cx="7225748" cy="576253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75409AC-B3E2-ED4E-ABFA-2170DA6D4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51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B0954D-8DE9-AF4F-2326-5C89850D9E64}"/>
              </a:ext>
            </a:extLst>
          </p:cNvPr>
          <p:cNvSpPr txBox="1">
            <a:spLocks/>
          </p:cNvSpPr>
          <p:nvPr/>
        </p:nvSpPr>
        <p:spPr>
          <a:xfrm>
            <a:off x="6961094" y="6507410"/>
            <a:ext cx="5822576" cy="12391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</a:rPr>
              <a:t>https://</a:t>
            </a:r>
            <a:r>
              <a:rPr lang="en-US" dirty="0" err="1">
                <a:solidFill>
                  <a:schemeClr val="bg1"/>
                </a:solidFill>
                <a:highlight>
                  <a:srgbClr val="000000"/>
                </a:highlight>
              </a:rPr>
              <a:t>github.com</a:t>
            </a:r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</a:rPr>
              <a:t>/</a:t>
            </a:r>
            <a:r>
              <a:rPr lang="en-US" dirty="0" err="1">
                <a:solidFill>
                  <a:schemeClr val="bg1"/>
                </a:solidFill>
                <a:highlight>
                  <a:srgbClr val="000000"/>
                </a:highlight>
              </a:rPr>
              <a:t>cnabolouri</a:t>
            </a:r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</a:rPr>
              <a:t>/</a:t>
            </a:r>
            <a:r>
              <a:rPr lang="en-US" dirty="0" err="1">
                <a:solidFill>
                  <a:schemeClr val="bg1"/>
                </a:solidFill>
                <a:highlight>
                  <a:srgbClr val="000000"/>
                </a:highlight>
              </a:rPr>
              <a:t>cnabolouri.github.io.git</a:t>
            </a:r>
            <a:endParaRPr lang="en-US" dirty="0">
              <a:solidFill>
                <a:schemeClr val="bg1"/>
              </a:solidFill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660041" y="2767106"/>
            <a:ext cx="2880828" cy="307190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Confusion Matrix</a:t>
            </a:r>
          </a:p>
        </p:txBody>
      </p:sp>
      <p:pic>
        <p:nvPicPr>
          <p:cNvPr id="2" name="Picture 1" descr="A graph of different colored squares&#10;&#10;Description automatically generated">
            <a:extLst>
              <a:ext uri="{FF2B5EF4-FFF2-40B4-BE49-F238E27FC236}">
                <a16:creationId xmlns:a16="http://schemas.microsoft.com/office/drawing/2014/main" id="{5F541498-C693-3710-05C9-1959AA9AF0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1043" y="153704"/>
            <a:ext cx="4685817" cy="405323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4BD098D-3DBE-CDEF-1AF2-D2C99CD3A785}"/>
              </a:ext>
            </a:extLst>
          </p:cNvPr>
          <p:cNvSpPr txBox="1"/>
          <p:nvPr/>
        </p:nvSpPr>
        <p:spPr>
          <a:xfrm>
            <a:off x="4138391" y="4206936"/>
            <a:ext cx="8086871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Key Findings:</a:t>
            </a:r>
          </a:p>
          <a:p>
            <a:r>
              <a:rPr lang="en-US" sz="1600" dirty="0"/>
              <a:t>- High Correct Classification Rate: The model correctly predicts all 12 successful landings (100% recall) and identifies 3 out of 6 failed landings.</a:t>
            </a:r>
          </a:p>
          <a:p>
            <a:r>
              <a:rPr lang="en-US" sz="1600" dirty="0"/>
              <a:t>- Zero False Negatives: It ensures successful landings are not misclassified as failures, which is crucial for decision-making.</a:t>
            </a:r>
          </a:p>
          <a:p>
            <a:r>
              <a:rPr lang="en-US" sz="1600" dirty="0"/>
              <a:t>- Trade-off between False Positives and False Negatives: The model has 3 false positives, but this is acceptable. Misclassifying a failed landing as successful is more serious than having false positives.</a:t>
            </a:r>
          </a:p>
          <a:p>
            <a:r>
              <a:rPr lang="en-US" sz="1600" dirty="0"/>
              <a:t>- Effective Handling of Non-Linearity: Decision trees capture complex patterns influenced by factors like weather and payload, unlike linear models.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CC1DF2-C289-AFF0-561E-EE1842C849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52</a:t>
            </a:fld>
            <a:endParaRPr lang="en-US"/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FB20EE37-DEB6-E946-4511-BD4BCBA55FE8}"/>
              </a:ext>
            </a:extLst>
          </p:cNvPr>
          <p:cNvSpPr txBox="1">
            <a:spLocks/>
          </p:cNvSpPr>
          <p:nvPr/>
        </p:nvSpPr>
        <p:spPr>
          <a:xfrm>
            <a:off x="-1" y="6277707"/>
            <a:ext cx="5360895" cy="21358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bg1"/>
                </a:solidFill>
                <a:highlight>
                  <a:srgbClr val="000000"/>
                </a:highlight>
              </a:rPr>
              <a:t>https://</a:t>
            </a:r>
            <a:r>
              <a:rPr lang="en-US" sz="1400" dirty="0" err="1">
                <a:solidFill>
                  <a:schemeClr val="bg1"/>
                </a:solidFill>
                <a:highlight>
                  <a:srgbClr val="000000"/>
                </a:highlight>
              </a:rPr>
              <a:t>github.com</a:t>
            </a:r>
            <a:r>
              <a:rPr lang="en-US" sz="1400" dirty="0">
                <a:solidFill>
                  <a:schemeClr val="bg1"/>
                </a:solidFill>
                <a:highlight>
                  <a:srgbClr val="000000"/>
                </a:highlight>
              </a:rPr>
              <a:t>/</a:t>
            </a:r>
            <a:r>
              <a:rPr lang="en-US" sz="1400" dirty="0" err="1">
                <a:solidFill>
                  <a:schemeClr val="bg1"/>
                </a:solidFill>
                <a:highlight>
                  <a:srgbClr val="000000"/>
                </a:highlight>
              </a:rPr>
              <a:t>cnabolouri</a:t>
            </a:r>
            <a:r>
              <a:rPr lang="en-US" sz="1400" dirty="0">
                <a:solidFill>
                  <a:schemeClr val="bg1"/>
                </a:solidFill>
                <a:highlight>
                  <a:srgbClr val="000000"/>
                </a:highlight>
              </a:rPr>
              <a:t>/</a:t>
            </a:r>
            <a:r>
              <a:rPr lang="en-US" sz="1400" dirty="0" err="1">
                <a:solidFill>
                  <a:schemeClr val="bg1"/>
                </a:solidFill>
                <a:highlight>
                  <a:srgbClr val="000000"/>
                </a:highlight>
              </a:rPr>
              <a:t>cnabolouri.github.io.git</a:t>
            </a:r>
            <a:endParaRPr lang="en-US" sz="1400" dirty="0">
              <a:solidFill>
                <a:schemeClr val="bg1"/>
              </a:solidFill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466722" y="586855"/>
            <a:ext cx="3201366" cy="338749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r">
              <a:spcAft>
                <a:spcPts val="600"/>
              </a:spcAft>
            </a:pPr>
            <a: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Conclusions</a:t>
            </a:r>
          </a:p>
        </p:txBody>
      </p:sp>
      <p:graphicFrame>
        <p:nvGraphicFramePr>
          <p:cNvPr id="28" name="Content Placeholder 3">
            <a:extLst>
              <a:ext uri="{FF2B5EF4-FFF2-40B4-BE49-F238E27FC236}">
                <a16:creationId xmlns:a16="http://schemas.microsoft.com/office/drawing/2014/main" id="{6373E6CF-616B-F4D5-2C85-D23795123056}"/>
              </a:ext>
            </a:extLst>
          </p:cNvPr>
          <p:cNvGraphicFramePr>
            <a:graphicFrameLocks noGrp="1"/>
          </p:cNvGraphicFramePr>
          <p:nvPr>
            <p:ph sz="half" idx="4294967295"/>
          </p:nvPr>
        </p:nvGraphicFramePr>
        <p:xfrm>
          <a:off x="4810259" y="649480"/>
          <a:ext cx="6555347" cy="55460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C4FD01-A9FE-09CA-E7EE-D0FCED66E5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53</a:t>
            </a:fld>
            <a:endParaRPr lang="en-US"/>
          </a:p>
        </p:txBody>
      </p:sp>
      <p:sp>
        <p:nvSpPr>
          <p:cNvPr id="3" name="Footer Placeholder 5">
            <a:extLst>
              <a:ext uri="{FF2B5EF4-FFF2-40B4-BE49-F238E27FC236}">
                <a16:creationId xmlns:a16="http://schemas.microsoft.com/office/drawing/2014/main" id="{A3F8FEE6-5FD1-D561-0142-DB200AF9B59C}"/>
              </a:ext>
            </a:extLst>
          </p:cNvPr>
          <p:cNvSpPr txBox="1">
            <a:spLocks/>
          </p:cNvSpPr>
          <p:nvPr/>
        </p:nvSpPr>
        <p:spPr>
          <a:xfrm>
            <a:off x="6961094" y="6507410"/>
            <a:ext cx="5822576" cy="12391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</a:rPr>
              <a:t>https://</a:t>
            </a:r>
            <a:r>
              <a:rPr lang="en-US" dirty="0" err="1">
                <a:solidFill>
                  <a:schemeClr val="bg1"/>
                </a:solidFill>
                <a:highlight>
                  <a:srgbClr val="000000"/>
                </a:highlight>
              </a:rPr>
              <a:t>github.com</a:t>
            </a:r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</a:rPr>
              <a:t>/</a:t>
            </a:r>
            <a:r>
              <a:rPr lang="en-US" dirty="0" err="1">
                <a:solidFill>
                  <a:schemeClr val="bg1"/>
                </a:solidFill>
                <a:highlight>
                  <a:srgbClr val="000000"/>
                </a:highlight>
              </a:rPr>
              <a:t>cnabolouri</a:t>
            </a:r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</a:rPr>
              <a:t>/</a:t>
            </a:r>
            <a:r>
              <a:rPr lang="en-US" dirty="0" err="1">
                <a:solidFill>
                  <a:schemeClr val="bg1"/>
                </a:solidFill>
                <a:highlight>
                  <a:srgbClr val="000000"/>
                </a:highlight>
              </a:rPr>
              <a:t>cnabolouri.github.io.git</a:t>
            </a:r>
            <a:endParaRPr lang="en-US" dirty="0">
              <a:solidFill>
                <a:schemeClr val="bg1"/>
              </a:solidFill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5">
            <a:extLst>
              <a:ext uri="{FF2B5EF4-FFF2-40B4-BE49-F238E27FC236}">
                <a16:creationId xmlns:a16="http://schemas.microsoft.com/office/drawing/2014/main" id="{37D5987D-541D-ADE8-31A6-53D35AE1F42D}"/>
              </a:ext>
            </a:extLst>
          </p:cNvPr>
          <p:cNvSpPr txBox="1">
            <a:spLocks/>
          </p:cNvSpPr>
          <p:nvPr/>
        </p:nvSpPr>
        <p:spPr>
          <a:xfrm>
            <a:off x="6961094" y="6507410"/>
            <a:ext cx="5822576" cy="12391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</a:rPr>
              <a:t>https://</a:t>
            </a:r>
            <a:r>
              <a:rPr lang="en-US" dirty="0" err="1">
                <a:solidFill>
                  <a:schemeClr val="bg1"/>
                </a:solidFill>
                <a:highlight>
                  <a:srgbClr val="000000"/>
                </a:highlight>
              </a:rPr>
              <a:t>github.com</a:t>
            </a:r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</a:rPr>
              <a:t>/</a:t>
            </a:r>
            <a:r>
              <a:rPr lang="en-US" dirty="0" err="1">
                <a:solidFill>
                  <a:schemeClr val="bg1"/>
                </a:solidFill>
                <a:highlight>
                  <a:srgbClr val="000000"/>
                </a:highlight>
              </a:rPr>
              <a:t>cnabolouri</a:t>
            </a:r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</a:rPr>
              <a:t>/</a:t>
            </a:r>
            <a:r>
              <a:rPr lang="en-US" dirty="0" err="1">
                <a:solidFill>
                  <a:schemeClr val="bg1"/>
                </a:solidFill>
                <a:highlight>
                  <a:srgbClr val="000000"/>
                </a:highlight>
              </a:rPr>
              <a:t>cnabolouri.github.io.git</a:t>
            </a:r>
            <a:endParaRPr lang="en-US" dirty="0">
              <a:solidFill>
                <a:schemeClr val="bg1"/>
              </a:solidFill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2" name="Content Placeholder 2">
            <a:extLst>
              <a:ext uri="{FF2B5EF4-FFF2-40B4-BE49-F238E27FC236}">
                <a16:creationId xmlns:a16="http://schemas.microsoft.com/office/drawing/2014/main" id="{068313B2-2D21-2876-0547-99422CFB933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99077360"/>
              </p:ext>
            </p:extLst>
          </p:nvPr>
        </p:nvGraphicFramePr>
        <p:xfrm>
          <a:off x="4905052" y="750440"/>
          <a:ext cx="6666833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itle 1">
            <a:extLst>
              <a:ext uri="{FF2B5EF4-FFF2-40B4-BE49-F238E27FC236}">
                <a16:creationId xmlns:a16="http://schemas.microsoft.com/office/drawing/2014/main" id="{EEAB8763-5576-92F6-98D0-AC4785D32DE8}"/>
              </a:ext>
            </a:extLst>
          </p:cNvPr>
          <p:cNvSpPr txBox="1">
            <a:spLocks/>
          </p:cNvSpPr>
          <p:nvPr/>
        </p:nvSpPr>
        <p:spPr>
          <a:xfrm>
            <a:off x="586478" y="1683756"/>
            <a:ext cx="3115265" cy="239635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r">
              <a:spcAft>
                <a:spcPts val="600"/>
              </a:spcAft>
            </a:pPr>
            <a:r>
              <a:rPr lang="en-US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Executive</a:t>
            </a:r>
          </a:p>
          <a:p>
            <a:pPr algn="r">
              <a:spcAft>
                <a:spcPts val="600"/>
              </a:spcAft>
            </a:pPr>
            <a:r>
              <a:rPr lang="en-US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Summary</a:t>
            </a:r>
            <a:endParaRPr lang="en-US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30BB4D-DD9E-9C0F-3669-A92B0567D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54C0E4-4325-A9A2-7E94-0E1CE829167D}"/>
              </a:ext>
            </a:extLst>
          </p:cNvPr>
          <p:cNvSpPr txBox="1">
            <a:spLocks/>
          </p:cNvSpPr>
          <p:nvPr/>
        </p:nvSpPr>
        <p:spPr>
          <a:xfrm>
            <a:off x="6961094" y="6507410"/>
            <a:ext cx="5822576" cy="12391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bg1"/>
                </a:solidFill>
                <a:highlight>
                  <a:srgbClr val="000000"/>
                </a:highlight>
              </a:rPr>
              <a:t>https://github.com/cnabolouri/cnabolouri.github.io.git</a:t>
            </a:r>
            <a:endParaRPr lang="en-US" dirty="0">
              <a:solidFill>
                <a:schemeClr val="bg1"/>
              </a:solidFill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218656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586478" y="1683756"/>
            <a:ext cx="3115265" cy="239635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r">
              <a:spcAft>
                <a:spcPts val="600"/>
              </a:spcAft>
            </a:pPr>
            <a:r>
              <a:rPr lang="en-US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Introduction</a:t>
            </a:r>
          </a:p>
        </p:txBody>
      </p:sp>
      <p:graphicFrame>
        <p:nvGraphicFramePr>
          <p:cNvPr id="21" name="Content Placeholder 2">
            <a:extLst>
              <a:ext uri="{FF2B5EF4-FFF2-40B4-BE49-F238E27FC236}">
                <a16:creationId xmlns:a16="http://schemas.microsoft.com/office/drawing/2014/main" id="{FBE20E2B-6342-52C9-2D5F-26EF803BF49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80577956"/>
              </p:ext>
            </p:extLst>
          </p:nvPr>
        </p:nvGraphicFramePr>
        <p:xfrm>
          <a:off x="4905052" y="750440"/>
          <a:ext cx="6666833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64CF114-50B3-820D-4A0F-D0335CEE6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7</a:t>
            </a:fld>
            <a:endParaRPr lang="en-US"/>
          </a:p>
        </p:txBody>
      </p:sp>
      <p:sp>
        <p:nvSpPr>
          <p:cNvPr id="3" name="Footer Placeholder 5">
            <a:extLst>
              <a:ext uri="{FF2B5EF4-FFF2-40B4-BE49-F238E27FC236}">
                <a16:creationId xmlns:a16="http://schemas.microsoft.com/office/drawing/2014/main" id="{4316AF78-0520-FC33-75A4-DC5865398889}"/>
              </a:ext>
            </a:extLst>
          </p:cNvPr>
          <p:cNvSpPr txBox="1">
            <a:spLocks/>
          </p:cNvSpPr>
          <p:nvPr/>
        </p:nvSpPr>
        <p:spPr>
          <a:xfrm>
            <a:off x="6961094" y="6507410"/>
            <a:ext cx="5822576" cy="12391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bg1"/>
                </a:solidFill>
                <a:highlight>
                  <a:srgbClr val="000000"/>
                </a:highlight>
              </a:rPr>
              <a:t>https://github.com/cnabolouri/cnabolouri.github.io.git</a:t>
            </a:r>
            <a:endParaRPr lang="en-US" dirty="0">
              <a:solidFill>
                <a:schemeClr val="bg1"/>
              </a:solidFill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E314B1-9265-6AFD-F2BD-12DC61872D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478" y="1683756"/>
            <a:ext cx="3115265" cy="239635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Introduction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 dirty="0">
              <a:solidFill>
                <a:srgbClr val="0B49CB"/>
              </a:solidFill>
            </a:endParaRPr>
          </a:p>
        </p:txBody>
      </p:sp>
      <p:graphicFrame>
        <p:nvGraphicFramePr>
          <p:cNvPr id="38" name="Content Placeholder 2">
            <a:extLst>
              <a:ext uri="{FF2B5EF4-FFF2-40B4-BE49-F238E27FC236}">
                <a16:creationId xmlns:a16="http://schemas.microsoft.com/office/drawing/2014/main" id="{F9FB9364-C986-6224-038F-9E0B7D75563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69501403"/>
              </p:ext>
            </p:extLst>
          </p:nvPr>
        </p:nvGraphicFramePr>
        <p:xfrm>
          <a:off x="4905052" y="750440"/>
          <a:ext cx="6666833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27DAF5-425E-A317-01CF-6E9158AEC2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8</a:t>
            </a:fld>
            <a:endParaRPr lang="en-US"/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E2156869-F42F-2E3E-7FDC-FD6774F62091}"/>
              </a:ext>
            </a:extLst>
          </p:cNvPr>
          <p:cNvSpPr txBox="1">
            <a:spLocks/>
          </p:cNvSpPr>
          <p:nvPr/>
        </p:nvSpPr>
        <p:spPr>
          <a:xfrm>
            <a:off x="6961094" y="6507410"/>
            <a:ext cx="5822576" cy="12391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bg1"/>
                </a:solidFill>
                <a:highlight>
                  <a:srgbClr val="000000"/>
                </a:highlight>
              </a:rPr>
              <a:t>https://github.com/cnabolouri/cnabolouri.github.io.git</a:t>
            </a:r>
            <a:endParaRPr lang="en-US" dirty="0">
              <a:solidFill>
                <a:schemeClr val="bg1"/>
              </a:solidFill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6630835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A85485-6D08-2BBD-CC2F-0216842FE80B}"/>
              </a:ext>
            </a:extLst>
          </p:cNvPr>
          <p:cNvSpPr txBox="1">
            <a:spLocks/>
          </p:cNvSpPr>
          <p:nvPr/>
        </p:nvSpPr>
        <p:spPr>
          <a:xfrm>
            <a:off x="586478" y="1683756"/>
            <a:ext cx="3115265" cy="239635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spcAft>
                <a:spcPts val="600"/>
              </a:spcAft>
            </a:pPr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Introduction</a:t>
            </a:r>
          </a:p>
        </p:txBody>
      </p:sp>
      <p:graphicFrame>
        <p:nvGraphicFramePr>
          <p:cNvPr id="38" name="Content Placeholder 2">
            <a:extLst>
              <a:ext uri="{FF2B5EF4-FFF2-40B4-BE49-F238E27FC236}">
                <a16:creationId xmlns:a16="http://schemas.microsoft.com/office/drawing/2014/main" id="{2DE148B8-871E-F687-9FB8-1634DAB14D7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7031754"/>
              </p:ext>
            </p:extLst>
          </p:nvPr>
        </p:nvGraphicFramePr>
        <p:xfrm>
          <a:off x="4905052" y="750440"/>
          <a:ext cx="6666833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579594-DF07-2F8A-A7BB-540406852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0A7015-7CB0-FF05-DD84-38DF8995A22A}"/>
              </a:ext>
            </a:extLst>
          </p:cNvPr>
          <p:cNvSpPr txBox="1">
            <a:spLocks/>
          </p:cNvSpPr>
          <p:nvPr/>
        </p:nvSpPr>
        <p:spPr>
          <a:xfrm>
            <a:off x="6961094" y="6507410"/>
            <a:ext cx="5822576" cy="12391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bg1"/>
                </a:solidFill>
                <a:highlight>
                  <a:srgbClr val="000000"/>
                </a:highlight>
              </a:rPr>
              <a:t>https://github.com/cnabolouri/cnabolouri.github.io.git</a:t>
            </a:r>
            <a:endParaRPr lang="en-US" dirty="0">
              <a:solidFill>
                <a:schemeClr val="bg1"/>
              </a:solidFill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55947678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3107</TotalTime>
  <Words>4065</Words>
  <Application>Microsoft Macintosh PowerPoint</Application>
  <PresentationFormat>Widescreen</PresentationFormat>
  <Paragraphs>432</Paragraphs>
  <Slides>54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59" baseType="lpstr">
      <vt:lpstr>Abadi</vt:lpstr>
      <vt:lpstr>Arial</vt:lpstr>
      <vt:lpstr>Calibri</vt:lpstr>
      <vt:lpstr>IBM Plex Mono SemiBold</vt:lpstr>
      <vt:lpstr>Custom Design</vt:lpstr>
      <vt:lpstr>PowerPoint Presentation</vt:lpstr>
      <vt:lpstr>PowerPoint Presentation</vt:lpstr>
      <vt:lpstr>PowerPoint Presentation</vt:lpstr>
      <vt:lpstr>Executive Summary</vt:lpstr>
      <vt:lpstr>PowerPoint Presentation</vt:lpstr>
      <vt:lpstr>PowerPoint Presentation</vt:lpstr>
      <vt:lpstr>PowerPoint Presentation</vt:lpstr>
      <vt:lpstr>Introduction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Sina Bolouri</cp:lastModifiedBy>
  <cp:revision>202</cp:revision>
  <dcterms:created xsi:type="dcterms:W3CDTF">2021-04-29T18:58:34Z</dcterms:created>
  <dcterms:modified xsi:type="dcterms:W3CDTF">2025-02-21T02:33:29Z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